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61" r:id="rId5"/>
    <p:sldId id="265" r:id="rId6"/>
    <p:sldId id="267" r:id="rId7"/>
    <p:sldId id="260" r:id="rId8"/>
    <p:sldId id="264" r:id="rId9"/>
    <p:sldId id="268" r:id="rId10"/>
    <p:sldId id="269" r:id="rId11"/>
    <p:sldId id="270" r:id="rId12"/>
    <p:sldId id="271" r:id="rId13"/>
  </p:sldIdLst>
  <p:sldSz cx="12192000" cy="6858000"/>
  <p:notesSz cx="6858000" cy="12192000"/>
  <p:embeddedFontLst>
    <p:embeddedFont>
      <p:font typeface="Roboto" panose="02000000000000000000" pitchFamily="2" charset="0"/>
      <p:regular r:id="rId15"/>
      <p:bold r:id="rId16"/>
    </p:embeddedFont>
    <p:embeddedFont>
      <p:font typeface="Roboto Bold" panose="02000000000000000000" pitchFamily="2" charset="0"/>
      <p:regular r:id="rId17"/>
      <p:bold r:id="rId18"/>
    </p:embeddedFont>
    <p:embeddedFont>
      <p:font typeface="Roboto Medium" panose="02000000000000000000" pitchFamily="2" charset="0"/>
      <p:regular r:id="rId19"/>
      <p:italic r:id="rId20"/>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0517C5-3526-4DDE-BDE7-117E4DCCBCB4}" v="139" dt="2026-07-14T10:50:53.0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7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 den Berg, Geesje" userId="5f716128-3da8-435d-968f-6198e841912c" providerId="ADAL" clId="{FE622282-F1C3-4B55-B855-D6106D17ADAD}"/>
    <pc:docChg chg="undo custSel addSld delSld modSld sldOrd">
      <pc:chgData name="Van den Berg, Geesje" userId="5f716128-3da8-435d-968f-6198e841912c" providerId="ADAL" clId="{FE622282-F1C3-4B55-B855-D6106D17ADAD}" dt="2026-07-14T10:50:53.090" v="2370" actId="1076"/>
      <pc:docMkLst>
        <pc:docMk/>
      </pc:docMkLst>
      <pc:sldChg chg="addSp delSp modSp mod">
        <pc:chgData name="Van den Berg, Geesje" userId="5f716128-3da8-435d-968f-6198e841912c" providerId="ADAL" clId="{FE622282-F1C3-4B55-B855-D6106D17ADAD}" dt="2026-07-14T10:50:53.090" v="2370" actId="1076"/>
        <pc:sldMkLst>
          <pc:docMk/>
          <pc:sldMk cId="0" sldId="256"/>
        </pc:sldMkLst>
        <pc:spChg chg="mod">
          <ac:chgData name="Van den Berg, Geesje" userId="5f716128-3da8-435d-968f-6198e841912c" providerId="ADAL" clId="{FE622282-F1C3-4B55-B855-D6106D17ADAD}" dt="2026-07-14T10:46:59.384" v="2364" actId="14100"/>
          <ac:spMkLst>
            <pc:docMk/>
            <pc:sldMk cId="0" sldId="256"/>
            <ac:spMk id="4" creationId="{00000000-0000-0000-0000-000000000000}"/>
          </ac:spMkLst>
        </pc:spChg>
        <pc:spChg chg="add del mod">
          <ac:chgData name="Van den Berg, Geesje" userId="5f716128-3da8-435d-968f-6198e841912c" providerId="ADAL" clId="{FE622282-F1C3-4B55-B855-D6106D17ADAD}" dt="2026-07-14T10:50:48.763" v="2369" actId="14100"/>
          <ac:spMkLst>
            <pc:docMk/>
            <pc:sldMk cId="0" sldId="256"/>
            <ac:spMk id="5" creationId="{00000000-0000-0000-0000-000000000000}"/>
          </ac:spMkLst>
        </pc:spChg>
        <pc:spChg chg="del mod">
          <ac:chgData name="Van den Berg, Geesje" userId="5f716128-3da8-435d-968f-6198e841912c" providerId="ADAL" clId="{FE622282-F1C3-4B55-B855-D6106D17ADAD}" dt="2026-07-14T10:44:46.397" v="2340" actId="478"/>
          <ac:spMkLst>
            <pc:docMk/>
            <pc:sldMk cId="0" sldId="256"/>
            <ac:spMk id="7" creationId="{00000000-0000-0000-0000-000000000000}"/>
          </ac:spMkLst>
        </pc:spChg>
        <pc:picChg chg="mod">
          <ac:chgData name="Van den Berg, Geesje" userId="5f716128-3da8-435d-968f-6198e841912c" providerId="ADAL" clId="{FE622282-F1C3-4B55-B855-D6106D17ADAD}" dt="2026-07-14T10:48:31.375" v="2366" actId="14100"/>
          <ac:picMkLst>
            <pc:docMk/>
            <pc:sldMk cId="0" sldId="256"/>
            <ac:picMk id="6" creationId="{00000000-0000-0000-0000-000000000000}"/>
          </ac:picMkLst>
        </pc:picChg>
        <pc:picChg chg="add del mod">
          <ac:chgData name="Van den Berg, Geesje" userId="5f716128-3da8-435d-968f-6198e841912c" providerId="ADAL" clId="{FE622282-F1C3-4B55-B855-D6106D17ADAD}" dt="2026-07-14T10:43:33.547" v="2319" actId="1076"/>
          <ac:picMkLst>
            <pc:docMk/>
            <pc:sldMk cId="0" sldId="256"/>
            <ac:picMk id="1026" creationId="{E282DACC-0631-D9AF-6DD5-50A54DBD969A}"/>
          </ac:picMkLst>
        </pc:picChg>
        <pc:picChg chg="add mod">
          <ac:chgData name="Van den Berg, Geesje" userId="5f716128-3da8-435d-968f-6198e841912c" providerId="ADAL" clId="{FE622282-F1C3-4B55-B855-D6106D17ADAD}" dt="2026-07-14T10:50:53.090" v="2370" actId="1076"/>
          <ac:picMkLst>
            <pc:docMk/>
            <pc:sldMk cId="0" sldId="256"/>
            <ac:picMk id="1028" creationId="{69781446-D899-A359-5357-E28FCC08C2B8}"/>
          </ac:picMkLst>
        </pc:picChg>
      </pc:sldChg>
      <pc:sldChg chg="modSp mod">
        <pc:chgData name="Van den Berg, Geesje" userId="5f716128-3da8-435d-968f-6198e841912c" providerId="ADAL" clId="{FE622282-F1C3-4B55-B855-D6106D17ADAD}" dt="2026-07-14T09:56:21.642" v="2221" actId="20577"/>
        <pc:sldMkLst>
          <pc:docMk/>
          <pc:sldMk cId="0" sldId="257"/>
        </pc:sldMkLst>
        <pc:spChg chg="mod">
          <ac:chgData name="Van den Berg, Geesje" userId="5f716128-3da8-435d-968f-6198e841912c" providerId="ADAL" clId="{FE622282-F1C3-4B55-B855-D6106D17ADAD}" dt="2026-07-14T09:55:29.476" v="2208" actId="1076"/>
          <ac:spMkLst>
            <pc:docMk/>
            <pc:sldMk cId="0" sldId="257"/>
            <ac:spMk id="3" creationId="{00000000-0000-0000-0000-000000000000}"/>
          </ac:spMkLst>
        </pc:spChg>
        <pc:spChg chg="mod">
          <ac:chgData name="Van den Berg, Geesje" userId="5f716128-3da8-435d-968f-6198e841912c" providerId="ADAL" clId="{FE622282-F1C3-4B55-B855-D6106D17ADAD}" dt="2026-07-14T09:56:21.642" v="2221" actId="20577"/>
          <ac:spMkLst>
            <pc:docMk/>
            <pc:sldMk cId="0" sldId="257"/>
            <ac:spMk id="4" creationId="{00000000-0000-0000-0000-000000000000}"/>
          </ac:spMkLst>
        </pc:spChg>
        <pc:picChg chg="mod">
          <ac:chgData name="Van den Berg, Geesje" userId="5f716128-3da8-435d-968f-6198e841912c" providerId="ADAL" clId="{FE622282-F1C3-4B55-B855-D6106D17ADAD}" dt="2026-07-14T09:55:26.405" v="2207" actId="14100"/>
          <ac:picMkLst>
            <pc:docMk/>
            <pc:sldMk cId="0" sldId="257"/>
            <ac:picMk id="2" creationId="{00000000-0000-0000-0000-000000000000}"/>
          </ac:picMkLst>
        </pc:picChg>
      </pc:sldChg>
      <pc:sldChg chg="delSp modSp mod">
        <pc:chgData name="Van den Berg, Geesje" userId="5f716128-3da8-435d-968f-6198e841912c" providerId="ADAL" clId="{FE622282-F1C3-4B55-B855-D6106D17ADAD}" dt="2026-07-14T09:57:27.934" v="2228" actId="255"/>
        <pc:sldMkLst>
          <pc:docMk/>
          <pc:sldMk cId="0" sldId="258"/>
        </pc:sldMkLst>
        <pc:spChg chg="del">
          <ac:chgData name="Van den Berg, Geesje" userId="5f716128-3da8-435d-968f-6198e841912c" providerId="ADAL" clId="{FE622282-F1C3-4B55-B855-D6106D17ADAD}" dt="2026-07-14T09:56:50.929" v="2222" actId="478"/>
          <ac:spMkLst>
            <pc:docMk/>
            <pc:sldMk cId="0" sldId="258"/>
            <ac:spMk id="4" creationId="{00000000-0000-0000-0000-000000000000}"/>
          </ac:spMkLst>
        </pc:spChg>
        <pc:spChg chg="mod">
          <ac:chgData name="Van den Berg, Geesje" userId="5f716128-3da8-435d-968f-6198e841912c" providerId="ADAL" clId="{FE622282-F1C3-4B55-B855-D6106D17ADAD}" dt="2026-07-14T09:57:06.909" v="2225" actId="255"/>
          <ac:spMkLst>
            <pc:docMk/>
            <pc:sldMk cId="0" sldId="258"/>
            <ac:spMk id="7" creationId="{00000000-0000-0000-0000-000000000000}"/>
          </ac:spMkLst>
        </pc:spChg>
        <pc:spChg chg="mod">
          <ac:chgData name="Van den Berg, Geesje" userId="5f716128-3da8-435d-968f-6198e841912c" providerId="ADAL" clId="{FE622282-F1C3-4B55-B855-D6106D17ADAD}" dt="2026-07-14T09:57:14.359" v="2226" actId="255"/>
          <ac:spMkLst>
            <pc:docMk/>
            <pc:sldMk cId="0" sldId="258"/>
            <ac:spMk id="10" creationId="{00000000-0000-0000-0000-000000000000}"/>
          </ac:spMkLst>
        </pc:spChg>
        <pc:spChg chg="mod">
          <ac:chgData name="Van den Berg, Geesje" userId="5f716128-3da8-435d-968f-6198e841912c" providerId="ADAL" clId="{FE622282-F1C3-4B55-B855-D6106D17ADAD}" dt="2026-07-14T09:57:20.655" v="2227" actId="255"/>
          <ac:spMkLst>
            <pc:docMk/>
            <pc:sldMk cId="0" sldId="258"/>
            <ac:spMk id="13" creationId="{00000000-0000-0000-0000-000000000000}"/>
          </ac:spMkLst>
        </pc:spChg>
        <pc:spChg chg="mod">
          <ac:chgData name="Van den Berg, Geesje" userId="5f716128-3da8-435d-968f-6198e841912c" providerId="ADAL" clId="{FE622282-F1C3-4B55-B855-D6106D17ADAD}" dt="2026-07-14T09:57:27.934" v="2228" actId="255"/>
          <ac:spMkLst>
            <pc:docMk/>
            <pc:sldMk cId="0" sldId="258"/>
            <ac:spMk id="16" creationId="{00000000-0000-0000-0000-000000000000}"/>
          </ac:spMkLst>
        </pc:spChg>
        <pc:picChg chg="mod">
          <ac:chgData name="Van den Berg, Geesje" userId="5f716128-3da8-435d-968f-6198e841912c" providerId="ADAL" clId="{FE622282-F1C3-4B55-B855-D6106D17ADAD}" dt="2026-07-14T09:57:00.756" v="2224" actId="1076"/>
          <ac:picMkLst>
            <pc:docMk/>
            <pc:sldMk cId="0" sldId="258"/>
            <ac:picMk id="5" creationId="{00000000-0000-0000-0000-000000000000}"/>
          </ac:picMkLst>
        </pc:picChg>
      </pc:sldChg>
      <pc:sldChg chg="addSp delSp modSp del mod ord">
        <pc:chgData name="Van den Berg, Geesje" userId="5f716128-3da8-435d-968f-6198e841912c" providerId="ADAL" clId="{FE622282-F1C3-4B55-B855-D6106D17ADAD}" dt="2026-07-14T08:51:47.086" v="1616" actId="47"/>
        <pc:sldMkLst>
          <pc:docMk/>
          <pc:sldMk cId="0" sldId="259"/>
        </pc:sldMkLst>
        <pc:spChg chg="mod">
          <ac:chgData name="Van den Berg, Geesje" userId="5f716128-3da8-435d-968f-6198e841912c" providerId="ADAL" clId="{FE622282-F1C3-4B55-B855-D6106D17ADAD}" dt="2026-07-14T05:11:24.988" v="138" actId="21"/>
          <ac:spMkLst>
            <pc:docMk/>
            <pc:sldMk cId="0" sldId="259"/>
            <ac:spMk id="2" creationId="{00000000-0000-0000-0000-000000000000}"/>
          </ac:spMkLst>
        </pc:spChg>
        <pc:spChg chg="del mod">
          <ac:chgData name="Van den Berg, Geesje" userId="5f716128-3da8-435d-968f-6198e841912c" providerId="ADAL" clId="{FE622282-F1C3-4B55-B855-D6106D17ADAD}" dt="2026-07-13T14:29:33.254" v="10" actId="478"/>
          <ac:spMkLst>
            <pc:docMk/>
            <pc:sldMk cId="0" sldId="259"/>
            <ac:spMk id="3" creationId="{00000000-0000-0000-0000-000000000000}"/>
          </ac:spMkLst>
        </pc:spChg>
        <pc:spChg chg="add mod">
          <ac:chgData name="Van den Berg, Geesje" userId="5f716128-3da8-435d-968f-6198e841912c" providerId="ADAL" clId="{FE622282-F1C3-4B55-B855-D6106D17ADAD}" dt="2026-07-14T08:51:39.030" v="1614" actId="6549"/>
          <ac:spMkLst>
            <pc:docMk/>
            <pc:sldMk cId="0" sldId="259"/>
            <ac:spMk id="3" creationId="{EE214035-BD9F-EA7B-CDBA-C6082C524360}"/>
          </ac:spMkLst>
        </pc:spChg>
        <pc:spChg chg="del">
          <ac:chgData name="Van den Berg, Geesje" userId="5f716128-3da8-435d-968f-6198e841912c" providerId="ADAL" clId="{FE622282-F1C3-4B55-B855-D6106D17ADAD}" dt="2026-07-13T14:29:24.380" v="8" actId="478"/>
          <ac:spMkLst>
            <pc:docMk/>
            <pc:sldMk cId="0" sldId="259"/>
            <ac:spMk id="5" creationId="{00000000-0000-0000-0000-000000000000}"/>
          </ac:spMkLst>
        </pc:spChg>
        <pc:spChg chg="del">
          <ac:chgData name="Van den Berg, Geesje" userId="5f716128-3da8-435d-968f-6198e841912c" providerId="ADAL" clId="{FE622282-F1C3-4B55-B855-D6106D17ADAD}" dt="2026-07-13T14:29:19.854" v="7" actId="478"/>
          <ac:spMkLst>
            <pc:docMk/>
            <pc:sldMk cId="0" sldId="259"/>
            <ac:spMk id="6" creationId="{00000000-0000-0000-0000-000000000000}"/>
          </ac:spMkLst>
        </pc:spChg>
        <pc:spChg chg="del">
          <ac:chgData name="Van den Berg, Geesje" userId="5f716128-3da8-435d-968f-6198e841912c" providerId="ADAL" clId="{FE622282-F1C3-4B55-B855-D6106D17ADAD}" dt="2026-07-13T14:29:45.145" v="12" actId="478"/>
          <ac:spMkLst>
            <pc:docMk/>
            <pc:sldMk cId="0" sldId="259"/>
            <ac:spMk id="9" creationId="{00000000-0000-0000-0000-000000000000}"/>
          </ac:spMkLst>
        </pc:spChg>
        <pc:spChg chg="del">
          <ac:chgData name="Van den Berg, Geesje" userId="5f716128-3da8-435d-968f-6198e841912c" providerId="ADAL" clId="{FE622282-F1C3-4B55-B855-D6106D17ADAD}" dt="2026-07-13T14:29:58.458" v="14" actId="478"/>
          <ac:spMkLst>
            <pc:docMk/>
            <pc:sldMk cId="0" sldId="259"/>
            <ac:spMk id="10" creationId="{00000000-0000-0000-0000-000000000000}"/>
          </ac:spMkLst>
        </pc:spChg>
        <pc:spChg chg="del mod">
          <ac:chgData name="Van den Berg, Geesje" userId="5f716128-3da8-435d-968f-6198e841912c" providerId="ADAL" clId="{FE622282-F1C3-4B55-B855-D6106D17ADAD}" dt="2026-07-14T08:51:42.314" v="1615" actId="478"/>
          <ac:spMkLst>
            <pc:docMk/>
            <pc:sldMk cId="0" sldId="259"/>
            <ac:spMk id="11" creationId="{00000000-0000-0000-0000-000000000000}"/>
          </ac:spMkLst>
        </pc:spChg>
        <pc:spChg chg="del mod">
          <ac:chgData name="Van den Berg, Geesje" userId="5f716128-3da8-435d-968f-6198e841912c" providerId="ADAL" clId="{FE622282-F1C3-4B55-B855-D6106D17ADAD}" dt="2026-07-14T05:09:56.729" v="134" actId="478"/>
          <ac:spMkLst>
            <pc:docMk/>
            <pc:sldMk cId="0" sldId="259"/>
            <ac:spMk id="13" creationId="{00000000-0000-0000-0000-000000000000}"/>
          </ac:spMkLst>
        </pc:spChg>
        <pc:spChg chg="add del mod">
          <ac:chgData name="Van den Berg, Geesje" userId="5f716128-3da8-435d-968f-6198e841912c" providerId="ADAL" clId="{FE622282-F1C3-4B55-B855-D6106D17ADAD}" dt="2026-07-13T14:38:41.157" v="78" actId="478"/>
          <ac:spMkLst>
            <pc:docMk/>
            <pc:sldMk cId="0" sldId="259"/>
            <ac:spMk id="16" creationId="{733DC64F-4C2D-2EC0-F28B-841DBB58D48F}"/>
          </ac:spMkLst>
        </pc:spChg>
        <pc:graphicFrameChg chg="add del mod modGraphic">
          <ac:chgData name="Van den Berg, Geesje" userId="5f716128-3da8-435d-968f-6198e841912c" providerId="ADAL" clId="{FE622282-F1C3-4B55-B855-D6106D17ADAD}" dt="2026-07-14T05:06:24.181" v="96" actId="478"/>
          <ac:graphicFrameMkLst>
            <pc:docMk/>
            <pc:sldMk cId="0" sldId="259"/>
            <ac:graphicFrameMk id="14" creationId="{D9E9004E-D4D1-FC35-61C5-D65FA91FBC67}"/>
          </ac:graphicFrameMkLst>
        </pc:graphicFrameChg>
        <pc:picChg chg="del">
          <ac:chgData name="Van den Berg, Geesje" userId="5f716128-3da8-435d-968f-6198e841912c" providerId="ADAL" clId="{FE622282-F1C3-4B55-B855-D6106D17ADAD}" dt="2026-07-13T14:29:10.884" v="5" actId="478"/>
          <ac:picMkLst>
            <pc:docMk/>
            <pc:sldMk cId="0" sldId="259"/>
            <ac:picMk id="4" creationId="{00000000-0000-0000-0000-000000000000}"/>
          </ac:picMkLst>
        </pc:picChg>
        <pc:picChg chg="del">
          <ac:chgData name="Van den Berg, Geesje" userId="5f716128-3da8-435d-968f-6198e841912c" providerId="ADAL" clId="{FE622282-F1C3-4B55-B855-D6106D17ADAD}" dt="2026-07-13T14:29:36.336" v="11" actId="478"/>
          <ac:picMkLst>
            <pc:docMk/>
            <pc:sldMk cId="0" sldId="259"/>
            <ac:picMk id="7" creationId="{00000000-0000-0000-0000-000000000000}"/>
          </ac:picMkLst>
        </pc:picChg>
        <pc:picChg chg="del">
          <ac:chgData name="Van den Berg, Geesje" userId="5f716128-3da8-435d-968f-6198e841912c" providerId="ADAL" clId="{FE622282-F1C3-4B55-B855-D6106D17ADAD}" dt="2026-07-13T14:29:47.946" v="13" actId="478"/>
          <ac:picMkLst>
            <pc:docMk/>
            <pc:sldMk cId="0" sldId="259"/>
            <ac:picMk id="8" creationId="{00000000-0000-0000-0000-000000000000}"/>
          </ac:picMkLst>
        </pc:picChg>
        <pc:picChg chg="del">
          <ac:chgData name="Van den Berg, Geesje" userId="5f716128-3da8-435d-968f-6198e841912c" providerId="ADAL" clId="{FE622282-F1C3-4B55-B855-D6106D17ADAD}" dt="2026-07-14T05:04:55.142" v="94" actId="478"/>
          <ac:picMkLst>
            <pc:docMk/>
            <pc:sldMk cId="0" sldId="259"/>
            <ac:picMk id="12" creationId="{00000000-0000-0000-0000-000000000000}"/>
          </ac:picMkLst>
        </pc:picChg>
      </pc:sldChg>
      <pc:sldChg chg="addSp delSp modSp mod">
        <pc:chgData name="Van den Berg, Geesje" userId="5f716128-3da8-435d-968f-6198e841912c" providerId="ADAL" clId="{FE622282-F1C3-4B55-B855-D6106D17ADAD}" dt="2026-07-14T10:08:52.412" v="2299" actId="207"/>
        <pc:sldMkLst>
          <pc:docMk/>
          <pc:sldMk cId="0" sldId="260"/>
        </pc:sldMkLst>
        <pc:spChg chg="mod">
          <ac:chgData name="Van den Berg, Geesje" userId="5f716128-3da8-435d-968f-6198e841912c" providerId="ADAL" clId="{FE622282-F1C3-4B55-B855-D6106D17ADAD}" dt="2026-07-14T10:03:13.395" v="2256" actId="255"/>
          <ac:spMkLst>
            <pc:docMk/>
            <pc:sldMk cId="0" sldId="260"/>
            <ac:spMk id="2" creationId="{00000000-0000-0000-0000-000000000000}"/>
          </ac:spMkLst>
        </pc:spChg>
        <pc:spChg chg="del">
          <ac:chgData name="Van den Berg, Geesje" userId="5f716128-3da8-435d-968f-6198e841912c" providerId="ADAL" clId="{FE622282-F1C3-4B55-B855-D6106D17ADAD}" dt="2026-07-14T08:04:14.665" v="429" actId="478"/>
          <ac:spMkLst>
            <pc:docMk/>
            <pc:sldMk cId="0" sldId="260"/>
            <ac:spMk id="4" creationId="{00000000-0000-0000-0000-000000000000}"/>
          </ac:spMkLst>
        </pc:spChg>
        <pc:spChg chg="del">
          <ac:chgData name="Van den Berg, Geesje" userId="5f716128-3da8-435d-968f-6198e841912c" providerId="ADAL" clId="{FE622282-F1C3-4B55-B855-D6106D17ADAD}" dt="2026-07-14T08:04:26.921" v="433" actId="478"/>
          <ac:spMkLst>
            <pc:docMk/>
            <pc:sldMk cId="0" sldId="260"/>
            <ac:spMk id="5" creationId="{00000000-0000-0000-0000-000000000000}"/>
          </ac:spMkLst>
        </pc:spChg>
        <pc:spChg chg="del">
          <ac:chgData name="Van den Berg, Geesje" userId="5f716128-3da8-435d-968f-6198e841912c" providerId="ADAL" clId="{FE622282-F1C3-4B55-B855-D6106D17ADAD}" dt="2026-07-14T08:04:24.788" v="432" actId="478"/>
          <ac:spMkLst>
            <pc:docMk/>
            <pc:sldMk cId="0" sldId="260"/>
            <ac:spMk id="6" creationId="{00000000-0000-0000-0000-000000000000}"/>
          </ac:spMkLst>
        </pc:spChg>
        <pc:spChg chg="del">
          <ac:chgData name="Van den Berg, Geesje" userId="5f716128-3da8-435d-968f-6198e841912c" providerId="ADAL" clId="{FE622282-F1C3-4B55-B855-D6106D17ADAD}" dt="2026-07-14T08:04:10.257" v="427" actId="478"/>
          <ac:spMkLst>
            <pc:docMk/>
            <pc:sldMk cId="0" sldId="260"/>
            <ac:spMk id="7" creationId="{00000000-0000-0000-0000-000000000000}"/>
          </ac:spMkLst>
        </pc:spChg>
        <pc:spChg chg="del">
          <ac:chgData name="Van den Berg, Geesje" userId="5f716128-3da8-435d-968f-6198e841912c" providerId="ADAL" clId="{FE622282-F1C3-4B55-B855-D6106D17ADAD}" dt="2026-07-14T08:04:17.033" v="430" actId="478"/>
          <ac:spMkLst>
            <pc:docMk/>
            <pc:sldMk cId="0" sldId="260"/>
            <ac:spMk id="8" creationId="{00000000-0000-0000-0000-000000000000}"/>
          </ac:spMkLst>
        </pc:spChg>
        <pc:spChg chg="del">
          <ac:chgData name="Van den Berg, Geesje" userId="5f716128-3da8-435d-968f-6198e841912c" providerId="ADAL" clId="{FE622282-F1C3-4B55-B855-D6106D17ADAD}" dt="2026-07-14T08:04:19.260" v="431" actId="478"/>
          <ac:spMkLst>
            <pc:docMk/>
            <pc:sldMk cId="0" sldId="260"/>
            <ac:spMk id="9" creationId="{00000000-0000-0000-0000-000000000000}"/>
          </ac:spMkLst>
        </pc:spChg>
        <pc:spChg chg="del mod">
          <ac:chgData name="Van den Berg, Geesje" userId="5f716128-3da8-435d-968f-6198e841912c" providerId="ADAL" clId="{FE622282-F1C3-4B55-B855-D6106D17ADAD}" dt="2026-07-14T08:04:08.427" v="426" actId="478"/>
          <ac:spMkLst>
            <pc:docMk/>
            <pc:sldMk cId="0" sldId="260"/>
            <ac:spMk id="10" creationId="{00000000-0000-0000-0000-000000000000}"/>
          </ac:spMkLst>
        </pc:spChg>
        <pc:spChg chg="del">
          <ac:chgData name="Van den Berg, Geesje" userId="5f716128-3da8-435d-968f-6198e841912c" providerId="ADAL" clId="{FE622282-F1C3-4B55-B855-D6106D17ADAD}" dt="2026-07-14T08:04:12.411" v="428" actId="478"/>
          <ac:spMkLst>
            <pc:docMk/>
            <pc:sldMk cId="0" sldId="260"/>
            <ac:spMk id="11" creationId="{00000000-0000-0000-0000-000000000000}"/>
          </ac:spMkLst>
        </pc:spChg>
        <pc:spChg chg="del">
          <ac:chgData name="Van den Berg, Geesje" userId="5f716128-3da8-435d-968f-6198e841912c" providerId="ADAL" clId="{FE622282-F1C3-4B55-B855-D6106D17ADAD}" dt="2026-07-14T08:14:47.634" v="693" actId="478"/>
          <ac:spMkLst>
            <pc:docMk/>
            <pc:sldMk cId="0" sldId="260"/>
            <ac:spMk id="12" creationId="{00000000-0000-0000-0000-000000000000}"/>
          </ac:spMkLst>
        </pc:spChg>
        <pc:spChg chg="del">
          <ac:chgData name="Van den Berg, Geesje" userId="5f716128-3da8-435d-968f-6198e841912c" providerId="ADAL" clId="{FE622282-F1C3-4B55-B855-D6106D17ADAD}" dt="2026-07-14T08:14:50.345" v="694" actId="478"/>
          <ac:spMkLst>
            <pc:docMk/>
            <pc:sldMk cId="0" sldId="260"/>
            <ac:spMk id="13" creationId="{00000000-0000-0000-0000-000000000000}"/>
          </ac:spMkLst>
        </pc:spChg>
        <pc:spChg chg="del">
          <ac:chgData name="Van den Berg, Geesje" userId="5f716128-3da8-435d-968f-6198e841912c" providerId="ADAL" clId="{FE622282-F1C3-4B55-B855-D6106D17ADAD}" dt="2026-07-14T08:14:51.593" v="695" actId="478"/>
          <ac:spMkLst>
            <pc:docMk/>
            <pc:sldMk cId="0" sldId="260"/>
            <ac:spMk id="14" creationId="{00000000-0000-0000-0000-000000000000}"/>
          </ac:spMkLst>
        </pc:spChg>
        <pc:spChg chg="del mod">
          <ac:chgData name="Van den Berg, Geesje" userId="5f716128-3da8-435d-968f-6198e841912c" providerId="ADAL" clId="{FE622282-F1C3-4B55-B855-D6106D17ADAD}" dt="2026-07-14T08:14:54.060" v="697" actId="478"/>
          <ac:spMkLst>
            <pc:docMk/>
            <pc:sldMk cId="0" sldId="260"/>
            <ac:spMk id="15" creationId="{00000000-0000-0000-0000-000000000000}"/>
          </ac:spMkLst>
        </pc:spChg>
        <pc:spChg chg="del">
          <ac:chgData name="Van den Berg, Geesje" userId="5f716128-3da8-435d-968f-6198e841912c" providerId="ADAL" clId="{FE622282-F1C3-4B55-B855-D6106D17ADAD}" dt="2026-07-14T08:14:43.850" v="692" actId="478"/>
          <ac:spMkLst>
            <pc:docMk/>
            <pc:sldMk cId="0" sldId="260"/>
            <ac:spMk id="16" creationId="{00000000-0000-0000-0000-000000000000}"/>
          </ac:spMkLst>
        </pc:spChg>
        <pc:spChg chg="del">
          <ac:chgData name="Van den Berg, Geesje" userId="5f716128-3da8-435d-968f-6198e841912c" providerId="ADAL" clId="{FE622282-F1C3-4B55-B855-D6106D17ADAD}" dt="2026-07-14T08:15:00.257" v="700" actId="478"/>
          <ac:spMkLst>
            <pc:docMk/>
            <pc:sldMk cId="0" sldId="260"/>
            <ac:spMk id="17" creationId="{00000000-0000-0000-0000-000000000000}"/>
          </ac:spMkLst>
        </pc:spChg>
        <pc:spChg chg="del">
          <ac:chgData name="Van den Berg, Geesje" userId="5f716128-3da8-435d-968f-6198e841912c" providerId="ADAL" clId="{FE622282-F1C3-4B55-B855-D6106D17ADAD}" dt="2026-07-14T08:14:55.587" v="698" actId="478"/>
          <ac:spMkLst>
            <pc:docMk/>
            <pc:sldMk cId="0" sldId="260"/>
            <ac:spMk id="18" creationId="{00000000-0000-0000-0000-000000000000}"/>
          </ac:spMkLst>
        </pc:spChg>
        <pc:spChg chg="del">
          <ac:chgData name="Van den Berg, Geesje" userId="5f716128-3da8-435d-968f-6198e841912c" providerId="ADAL" clId="{FE622282-F1C3-4B55-B855-D6106D17ADAD}" dt="2026-07-14T08:14:58.457" v="699" actId="478"/>
          <ac:spMkLst>
            <pc:docMk/>
            <pc:sldMk cId="0" sldId="260"/>
            <ac:spMk id="19" creationId="{00000000-0000-0000-0000-000000000000}"/>
          </ac:spMkLst>
        </pc:spChg>
        <pc:spChg chg="del">
          <ac:chgData name="Van den Berg, Geesje" userId="5f716128-3da8-435d-968f-6198e841912c" providerId="ADAL" clId="{FE622282-F1C3-4B55-B855-D6106D17ADAD}" dt="2026-07-14T08:23:54.141" v="980" actId="478"/>
          <ac:spMkLst>
            <pc:docMk/>
            <pc:sldMk cId="0" sldId="260"/>
            <ac:spMk id="20" creationId="{00000000-0000-0000-0000-000000000000}"/>
          </ac:spMkLst>
        </pc:spChg>
        <pc:spChg chg="mod">
          <ac:chgData name="Van den Berg, Geesje" userId="5f716128-3da8-435d-968f-6198e841912c" providerId="ADAL" clId="{FE622282-F1C3-4B55-B855-D6106D17ADAD}" dt="2026-07-14T08:24:00.938" v="982" actId="14100"/>
          <ac:spMkLst>
            <pc:docMk/>
            <pc:sldMk cId="0" sldId="260"/>
            <ac:spMk id="22" creationId="{00000000-0000-0000-0000-000000000000}"/>
          </ac:spMkLst>
        </pc:spChg>
        <pc:spChg chg="del">
          <ac:chgData name="Van den Berg, Geesje" userId="5f716128-3da8-435d-968f-6198e841912c" providerId="ADAL" clId="{FE622282-F1C3-4B55-B855-D6106D17ADAD}" dt="2026-07-14T08:15:02.645" v="701" actId="478"/>
          <ac:spMkLst>
            <pc:docMk/>
            <pc:sldMk cId="0" sldId="260"/>
            <ac:spMk id="23" creationId="{00000000-0000-0000-0000-000000000000}"/>
          </ac:spMkLst>
        </pc:spChg>
        <pc:spChg chg="del mod">
          <ac:chgData name="Van den Berg, Geesje" userId="5f716128-3da8-435d-968f-6198e841912c" providerId="ADAL" clId="{FE622282-F1C3-4B55-B855-D6106D17ADAD}" dt="2026-07-14T08:15:20.494" v="704" actId="478"/>
          <ac:spMkLst>
            <pc:docMk/>
            <pc:sldMk cId="0" sldId="260"/>
            <ac:spMk id="24" creationId="{00000000-0000-0000-0000-000000000000}"/>
          </ac:spMkLst>
        </pc:spChg>
        <pc:spChg chg="mod">
          <ac:chgData name="Van den Berg, Geesje" userId="5f716128-3da8-435d-968f-6198e841912c" providerId="ADAL" clId="{FE622282-F1C3-4B55-B855-D6106D17ADAD}" dt="2026-07-14T08:24:06.870" v="983" actId="14100"/>
          <ac:spMkLst>
            <pc:docMk/>
            <pc:sldMk cId="0" sldId="260"/>
            <ac:spMk id="25" creationId="{00000000-0000-0000-0000-000000000000}"/>
          </ac:spMkLst>
        </pc:spChg>
        <pc:spChg chg="del">
          <ac:chgData name="Van den Berg, Geesje" userId="5f716128-3da8-435d-968f-6198e841912c" providerId="ADAL" clId="{FE622282-F1C3-4B55-B855-D6106D17ADAD}" dt="2026-07-14T08:23:52.281" v="979" actId="478"/>
          <ac:spMkLst>
            <pc:docMk/>
            <pc:sldMk cId="0" sldId="260"/>
            <ac:spMk id="26" creationId="{00000000-0000-0000-0000-000000000000}"/>
          </ac:spMkLst>
        </pc:spChg>
        <pc:spChg chg="add del mod">
          <ac:chgData name="Van den Berg, Geesje" userId="5f716128-3da8-435d-968f-6198e841912c" providerId="ADAL" clId="{FE622282-F1C3-4B55-B855-D6106D17ADAD}" dt="2026-07-14T08:17:58.135" v="780" actId="478"/>
          <ac:spMkLst>
            <pc:docMk/>
            <pc:sldMk cId="0" sldId="260"/>
            <ac:spMk id="31" creationId="{93AF3F79-B51D-A8F6-250D-272C13E6D24F}"/>
          </ac:spMkLst>
        </pc:spChg>
        <pc:spChg chg="add del mod">
          <ac:chgData name="Van den Berg, Geesje" userId="5f716128-3da8-435d-968f-6198e841912c" providerId="ADAL" clId="{FE622282-F1C3-4B55-B855-D6106D17ADAD}" dt="2026-07-14T08:17:55.173" v="779" actId="478"/>
          <ac:spMkLst>
            <pc:docMk/>
            <pc:sldMk cId="0" sldId="260"/>
            <ac:spMk id="32" creationId="{05F77044-DB6C-F527-C8C8-D9DFD03A9A82}"/>
          </ac:spMkLst>
        </pc:spChg>
        <pc:graphicFrameChg chg="add mod modGraphic">
          <ac:chgData name="Van den Berg, Geesje" userId="5f716128-3da8-435d-968f-6198e841912c" providerId="ADAL" clId="{FE622282-F1C3-4B55-B855-D6106D17ADAD}" dt="2026-07-14T10:08:52.412" v="2299" actId="207"/>
          <ac:graphicFrameMkLst>
            <pc:docMk/>
            <pc:sldMk cId="0" sldId="260"/>
            <ac:graphicFrameMk id="30" creationId="{D6D27C48-1C04-586C-BE51-C1545AD2E79F}"/>
          </ac:graphicFrameMkLst>
        </pc:graphicFrameChg>
        <pc:picChg chg="del">
          <ac:chgData name="Van den Berg, Geesje" userId="5f716128-3da8-435d-968f-6198e841912c" providerId="ADAL" clId="{FE622282-F1C3-4B55-B855-D6106D17ADAD}" dt="2026-07-14T08:04:03.746" v="424" actId="478"/>
          <ac:picMkLst>
            <pc:docMk/>
            <pc:sldMk cId="0" sldId="260"/>
            <ac:picMk id="3" creationId="{00000000-0000-0000-0000-000000000000}"/>
          </ac:picMkLst>
        </pc:picChg>
        <pc:picChg chg="del">
          <ac:chgData name="Van den Berg, Geesje" userId="5f716128-3da8-435d-968f-6198e841912c" providerId="ADAL" clId="{FE622282-F1C3-4B55-B855-D6106D17ADAD}" dt="2026-07-14T08:23:46.860" v="977" actId="478"/>
          <ac:picMkLst>
            <pc:docMk/>
            <pc:sldMk cId="0" sldId="260"/>
            <ac:picMk id="21" creationId="{00000000-0000-0000-0000-000000000000}"/>
          </ac:picMkLst>
        </pc:picChg>
        <pc:picChg chg="del">
          <ac:chgData name="Van den Berg, Geesje" userId="5f716128-3da8-435d-968f-6198e841912c" providerId="ADAL" clId="{FE622282-F1C3-4B55-B855-D6106D17ADAD}" dt="2026-07-14T08:23:48.516" v="978" actId="478"/>
          <ac:picMkLst>
            <pc:docMk/>
            <pc:sldMk cId="0" sldId="260"/>
            <ac:picMk id="27" creationId="{00000000-0000-0000-0000-000000000000}"/>
          </ac:picMkLst>
        </pc:picChg>
      </pc:sldChg>
      <pc:sldChg chg="addSp delSp modSp mod ord">
        <pc:chgData name="Van den Berg, Geesje" userId="5f716128-3da8-435d-968f-6198e841912c" providerId="ADAL" clId="{FE622282-F1C3-4B55-B855-D6106D17ADAD}" dt="2026-07-14T10:06:51.482" v="2282" actId="207"/>
        <pc:sldMkLst>
          <pc:docMk/>
          <pc:sldMk cId="0" sldId="261"/>
        </pc:sldMkLst>
        <pc:spChg chg="del">
          <ac:chgData name="Van den Berg, Geesje" userId="5f716128-3da8-435d-968f-6198e841912c" providerId="ADAL" clId="{FE622282-F1C3-4B55-B855-D6106D17ADAD}" dt="2026-07-14T05:16:14.402" v="177" actId="478"/>
          <ac:spMkLst>
            <pc:docMk/>
            <pc:sldMk cId="0" sldId="261"/>
            <ac:spMk id="3" creationId="{00000000-0000-0000-0000-000000000000}"/>
          </ac:spMkLst>
        </pc:spChg>
        <pc:spChg chg="del">
          <ac:chgData name="Van den Berg, Geesje" userId="5f716128-3da8-435d-968f-6198e841912c" providerId="ADAL" clId="{FE622282-F1C3-4B55-B855-D6106D17ADAD}" dt="2026-07-14T05:16:17.929" v="178" actId="478"/>
          <ac:spMkLst>
            <pc:docMk/>
            <pc:sldMk cId="0" sldId="261"/>
            <ac:spMk id="4" creationId="{00000000-0000-0000-0000-000000000000}"/>
          </ac:spMkLst>
        </pc:spChg>
        <pc:spChg chg="del">
          <ac:chgData name="Van den Berg, Geesje" userId="5f716128-3da8-435d-968f-6198e841912c" providerId="ADAL" clId="{FE622282-F1C3-4B55-B855-D6106D17ADAD}" dt="2026-07-14T05:16:11.534" v="176" actId="478"/>
          <ac:spMkLst>
            <pc:docMk/>
            <pc:sldMk cId="0" sldId="261"/>
            <ac:spMk id="5" creationId="{00000000-0000-0000-0000-000000000000}"/>
          </ac:spMkLst>
        </pc:spChg>
        <pc:spChg chg="mod">
          <ac:chgData name="Van den Berg, Geesje" userId="5f716128-3da8-435d-968f-6198e841912c" providerId="ADAL" clId="{FE622282-F1C3-4B55-B855-D6106D17ADAD}" dt="2026-07-14T05:11:30.842" v="139"/>
          <ac:spMkLst>
            <pc:docMk/>
            <pc:sldMk cId="0" sldId="261"/>
            <ac:spMk id="6" creationId="{00000000-0000-0000-0000-000000000000}"/>
          </ac:spMkLst>
        </pc:spChg>
        <pc:spChg chg="mod">
          <ac:chgData name="Van den Berg, Geesje" userId="5f716128-3da8-435d-968f-6198e841912c" providerId="ADAL" clId="{FE622282-F1C3-4B55-B855-D6106D17ADAD}" dt="2026-07-14T05:12:18.007" v="142" actId="255"/>
          <ac:spMkLst>
            <pc:docMk/>
            <pc:sldMk cId="0" sldId="261"/>
            <ac:spMk id="7" creationId="{00000000-0000-0000-0000-000000000000}"/>
          </ac:spMkLst>
        </pc:spChg>
        <pc:spChg chg="add del">
          <ac:chgData name="Van den Berg, Geesje" userId="5f716128-3da8-435d-968f-6198e841912c" providerId="ADAL" clId="{FE622282-F1C3-4B55-B855-D6106D17ADAD}" dt="2026-07-14T05:12:46.533" v="146" actId="478"/>
          <ac:spMkLst>
            <pc:docMk/>
            <pc:sldMk cId="0" sldId="261"/>
            <ac:spMk id="11" creationId="{00000000-0000-0000-0000-000000000000}"/>
          </ac:spMkLst>
        </pc:spChg>
        <pc:spChg chg="mod">
          <ac:chgData name="Van den Berg, Geesje" userId="5f716128-3da8-435d-968f-6198e841912c" providerId="ADAL" clId="{FE622282-F1C3-4B55-B855-D6106D17ADAD}" dt="2026-07-14T05:12:49.625" v="147" actId="6549"/>
          <ac:spMkLst>
            <pc:docMk/>
            <pc:sldMk cId="0" sldId="261"/>
            <ac:spMk id="12" creationId="{00000000-0000-0000-0000-000000000000}"/>
          </ac:spMkLst>
        </pc:spChg>
        <pc:spChg chg="mod">
          <ac:chgData name="Van den Berg, Geesje" userId="5f716128-3da8-435d-968f-6198e841912c" providerId="ADAL" clId="{FE622282-F1C3-4B55-B855-D6106D17ADAD}" dt="2026-07-14T10:06:24.444" v="2275" actId="207"/>
          <ac:spMkLst>
            <pc:docMk/>
            <pc:sldMk cId="0" sldId="261"/>
            <ac:spMk id="13" creationId="{00000000-0000-0000-0000-000000000000}"/>
          </ac:spMkLst>
        </pc:spChg>
        <pc:spChg chg="del">
          <ac:chgData name="Van den Berg, Geesje" userId="5f716128-3da8-435d-968f-6198e841912c" providerId="ADAL" clId="{FE622282-F1C3-4B55-B855-D6106D17ADAD}" dt="2026-07-14T05:14:33.442" v="167" actId="478"/>
          <ac:spMkLst>
            <pc:docMk/>
            <pc:sldMk cId="0" sldId="261"/>
            <ac:spMk id="17" creationId="{00000000-0000-0000-0000-000000000000}"/>
          </ac:spMkLst>
        </pc:spChg>
        <pc:spChg chg="mod">
          <ac:chgData name="Van den Berg, Geesje" userId="5f716128-3da8-435d-968f-6198e841912c" providerId="ADAL" clId="{FE622282-F1C3-4B55-B855-D6106D17ADAD}" dt="2026-07-14T10:06:41.420" v="2280" actId="27636"/>
          <ac:spMkLst>
            <pc:docMk/>
            <pc:sldMk cId="0" sldId="261"/>
            <ac:spMk id="18" creationId="{00000000-0000-0000-0000-000000000000}"/>
          </ac:spMkLst>
        </pc:spChg>
        <pc:spChg chg="del">
          <ac:chgData name="Van den Berg, Geesje" userId="5f716128-3da8-435d-968f-6198e841912c" providerId="ADAL" clId="{FE622282-F1C3-4B55-B855-D6106D17ADAD}" dt="2026-07-14T05:15:38.475" v="172" actId="478"/>
          <ac:spMkLst>
            <pc:docMk/>
            <pc:sldMk cId="0" sldId="261"/>
            <ac:spMk id="22" creationId="{00000000-0000-0000-0000-000000000000}"/>
          </ac:spMkLst>
        </pc:spChg>
        <pc:spChg chg="mod">
          <ac:chgData name="Van den Berg, Geesje" userId="5f716128-3da8-435d-968f-6198e841912c" providerId="ADAL" clId="{FE622282-F1C3-4B55-B855-D6106D17ADAD}" dt="2026-07-14T10:06:51.482" v="2282" actId="207"/>
          <ac:spMkLst>
            <pc:docMk/>
            <pc:sldMk cId="0" sldId="261"/>
            <ac:spMk id="23" creationId="{00000000-0000-0000-0000-000000000000}"/>
          </ac:spMkLst>
        </pc:spChg>
      </pc:sldChg>
      <pc:sldChg chg="modSp del mod">
        <pc:chgData name="Van den Berg, Geesje" userId="5f716128-3da8-435d-968f-6198e841912c" providerId="ADAL" clId="{FE622282-F1C3-4B55-B855-D6106D17ADAD}" dt="2026-07-14T08:52:49.109" v="1617" actId="47"/>
        <pc:sldMkLst>
          <pc:docMk/>
          <pc:sldMk cId="0" sldId="262"/>
        </pc:sldMkLst>
        <pc:spChg chg="mod">
          <ac:chgData name="Van den Berg, Geesje" userId="5f716128-3da8-435d-968f-6198e841912c" providerId="ADAL" clId="{FE622282-F1C3-4B55-B855-D6106D17ADAD}" dt="2026-07-13T14:37:54.760" v="74" actId="27636"/>
          <ac:spMkLst>
            <pc:docMk/>
            <pc:sldMk cId="0" sldId="262"/>
            <ac:spMk id="6" creationId="{00000000-0000-0000-0000-000000000000}"/>
          </ac:spMkLst>
        </pc:spChg>
      </pc:sldChg>
      <pc:sldChg chg="del">
        <pc:chgData name="Van den Berg, Geesje" userId="5f716128-3da8-435d-968f-6198e841912c" providerId="ADAL" clId="{FE622282-F1C3-4B55-B855-D6106D17ADAD}" dt="2026-07-14T08:52:51.596" v="1618" actId="47"/>
        <pc:sldMkLst>
          <pc:docMk/>
          <pc:sldMk cId="0" sldId="263"/>
        </pc:sldMkLst>
      </pc:sldChg>
      <pc:sldChg chg="addSp delSp modSp mod">
        <pc:chgData name="Van den Berg, Geesje" userId="5f716128-3da8-435d-968f-6198e841912c" providerId="ADAL" clId="{FE622282-F1C3-4B55-B855-D6106D17ADAD}" dt="2026-07-14T10:08:59.840" v="2300" actId="207"/>
        <pc:sldMkLst>
          <pc:docMk/>
          <pc:sldMk cId="0" sldId="264"/>
        </pc:sldMkLst>
        <pc:spChg chg="del">
          <ac:chgData name="Van den Berg, Geesje" userId="5f716128-3da8-435d-968f-6198e841912c" providerId="ADAL" clId="{FE622282-F1C3-4B55-B855-D6106D17ADAD}" dt="2026-07-14T08:37:48.680" v="1124" actId="478"/>
          <ac:spMkLst>
            <pc:docMk/>
            <pc:sldMk cId="0" sldId="264"/>
            <ac:spMk id="3" creationId="{00000000-0000-0000-0000-000000000000}"/>
          </ac:spMkLst>
        </pc:spChg>
        <pc:spChg chg="del">
          <ac:chgData name="Van den Berg, Geesje" userId="5f716128-3da8-435d-968f-6198e841912c" providerId="ADAL" clId="{FE622282-F1C3-4B55-B855-D6106D17ADAD}" dt="2026-07-14T08:37:50.338" v="1125" actId="478"/>
          <ac:spMkLst>
            <pc:docMk/>
            <pc:sldMk cId="0" sldId="264"/>
            <ac:spMk id="4" creationId="{00000000-0000-0000-0000-000000000000}"/>
          </ac:spMkLst>
        </pc:spChg>
        <pc:spChg chg="del">
          <ac:chgData name="Van den Berg, Geesje" userId="5f716128-3da8-435d-968f-6198e841912c" providerId="ADAL" clId="{FE622282-F1C3-4B55-B855-D6106D17ADAD}" dt="2026-07-14T08:37:47.303" v="1123" actId="478"/>
          <ac:spMkLst>
            <pc:docMk/>
            <pc:sldMk cId="0" sldId="264"/>
            <ac:spMk id="5" creationId="{00000000-0000-0000-0000-000000000000}"/>
          </ac:spMkLst>
        </pc:spChg>
        <pc:spChg chg="mod">
          <ac:chgData name="Van den Berg, Geesje" userId="5f716128-3da8-435d-968f-6198e841912c" providerId="ADAL" clId="{FE622282-F1C3-4B55-B855-D6106D17ADAD}" dt="2026-07-14T10:04:16.590" v="2258" actId="27636"/>
          <ac:spMkLst>
            <pc:docMk/>
            <pc:sldMk cId="0" sldId="264"/>
            <ac:spMk id="6" creationId="{00000000-0000-0000-0000-000000000000}"/>
          </ac:spMkLst>
        </pc:spChg>
        <pc:spChg chg="del">
          <ac:chgData name="Van den Berg, Geesje" userId="5f716128-3da8-435d-968f-6198e841912c" providerId="ADAL" clId="{FE622282-F1C3-4B55-B855-D6106D17ADAD}" dt="2026-07-14T08:39:50.940" v="1206" actId="478"/>
          <ac:spMkLst>
            <pc:docMk/>
            <pc:sldMk cId="0" sldId="264"/>
            <ac:spMk id="7" creationId="{00000000-0000-0000-0000-000000000000}"/>
          </ac:spMkLst>
        </pc:spChg>
        <pc:spChg chg="del mod">
          <ac:chgData name="Van den Berg, Geesje" userId="5f716128-3da8-435d-968f-6198e841912c" providerId="ADAL" clId="{FE622282-F1C3-4B55-B855-D6106D17ADAD}" dt="2026-07-14T08:41:08.888" v="1230" actId="478"/>
          <ac:spMkLst>
            <pc:docMk/>
            <pc:sldMk cId="0" sldId="264"/>
            <ac:spMk id="9" creationId="{00000000-0000-0000-0000-000000000000}"/>
          </ac:spMkLst>
        </pc:spChg>
        <pc:spChg chg="del mod">
          <ac:chgData name="Van den Berg, Geesje" userId="5f716128-3da8-435d-968f-6198e841912c" providerId="ADAL" clId="{FE622282-F1C3-4B55-B855-D6106D17ADAD}" dt="2026-07-14T08:45:33.725" v="1491" actId="478"/>
          <ac:spMkLst>
            <pc:docMk/>
            <pc:sldMk cId="0" sldId="264"/>
            <ac:spMk id="10" creationId="{00000000-0000-0000-0000-000000000000}"/>
          </ac:spMkLst>
        </pc:spChg>
        <pc:spChg chg="del">
          <ac:chgData name="Van den Berg, Geesje" userId="5f716128-3da8-435d-968f-6198e841912c" providerId="ADAL" clId="{FE622282-F1C3-4B55-B855-D6106D17ADAD}" dt="2026-07-14T08:40:38.303" v="1219" actId="478"/>
          <ac:spMkLst>
            <pc:docMk/>
            <pc:sldMk cId="0" sldId="264"/>
            <ac:spMk id="12" creationId="{00000000-0000-0000-0000-000000000000}"/>
          </ac:spMkLst>
        </pc:spChg>
        <pc:spChg chg="del">
          <ac:chgData name="Van den Berg, Geesje" userId="5f716128-3da8-435d-968f-6198e841912c" providerId="ADAL" clId="{FE622282-F1C3-4B55-B855-D6106D17ADAD}" dt="2026-07-14T08:40:40.776" v="1220" actId="478"/>
          <ac:spMkLst>
            <pc:docMk/>
            <pc:sldMk cId="0" sldId="264"/>
            <ac:spMk id="13" creationId="{00000000-0000-0000-0000-000000000000}"/>
          </ac:spMkLst>
        </pc:spChg>
        <pc:spChg chg="del">
          <ac:chgData name="Van den Berg, Geesje" userId="5f716128-3da8-435d-968f-6198e841912c" providerId="ADAL" clId="{FE622282-F1C3-4B55-B855-D6106D17ADAD}" dt="2026-07-14T08:40:47.505" v="1223" actId="478"/>
          <ac:spMkLst>
            <pc:docMk/>
            <pc:sldMk cId="0" sldId="264"/>
            <ac:spMk id="15" creationId="{00000000-0000-0000-0000-000000000000}"/>
          </ac:spMkLst>
        </pc:spChg>
        <pc:spChg chg="del">
          <ac:chgData name="Van den Berg, Geesje" userId="5f716128-3da8-435d-968f-6198e841912c" providerId="ADAL" clId="{FE622282-F1C3-4B55-B855-D6106D17ADAD}" dt="2026-07-14T08:40:45.494" v="1222" actId="478"/>
          <ac:spMkLst>
            <pc:docMk/>
            <pc:sldMk cId="0" sldId="264"/>
            <ac:spMk id="16" creationId="{00000000-0000-0000-0000-000000000000}"/>
          </ac:spMkLst>
        </pc:spChg>
        <pc:spChg chg="del">
          <ac:chgData name="Van den Berg, Geesje" userId="5f716128-3da8-435d-968f-6198e841912c" providerId="ADAL" clId="{FE622282-F1C3-4B55-B855-D6106D17ADAD}" dt="2026-07-14T08:40:51.243" v="1225" actId="478"/>
          <ac:spMkLst>
            <pc:docMk/>
            <pc:sldMk cId="0" sldId="264"/>
            <ac:spMk id="18" creationId="{00000000-0000-0000-0000-000000000000}"/>
          </ac:spMkLst>
        </pc:spChg>
        <pc:spChg chg="del">
          <ac:chgData name="Van den Berg, Geesje" userId="5f716128-3da8-435d-968f-6198e841912c" providerId="ADAL" clId="{FE622282-F1C3-4B55-B855-D6106D17ADAD}" dt="2026-07-14T08:40:53.496" v="1226" actId="478"/>
          <ac:spMkLst>
            <pc:docMk/>
            <pc:sldMk cId="0" sldId="264"/>
            <ac:spMk id="19" creationId="{00000000-0000-0000-0000-000000000000}"/>
          </ac:spMkLst>
        </pc:spChg>
        <pc:spChg chg="add mod">
          <ac:chgData name="Van den Berg, Geesje" userId="5f716128-3da8-435d-968f-6198e841912c" providerId="ADAL" clId="{FE622282-F1C3-4B55-B855-D6106D17ADAD}" dt="2026-07-14T10:08:59.840" v="2300" actId="207"/>
          <ac:spMkLst>
            <pc:docMk/>
            <pc:sldMk cId="0" sldId="264"/>
            <ac:spMk id="20" creationId="{B7C7587C-4CE6-95CA-153C-969B5E8D624D}"/>
          </ac:spMkLst>
        </pc:spChg>
        <pc:picChg chg="mod">
          <ac:chgData name="Van den Berg, Geesje" userId="5f716128-3da8-435d-968f-6198e841912c" providerId="ADAL" clId="{FE622282-F1C3-4B55-B855-D6106D17ADAD}" dt="2026-07-14T08:42:22.395" v="1242" actId="1076"/>
          <ac:picMkLst>
            <pc:docMk/>
            <pc:sldMk cId="0" sldId="264"/>
            <ac:picMk id="8" creationId="{00000000-0000-0000-0000-000000000000}"/>
          </ac:picMkLst>
        </pc:picChg>
        <pc:picChg chg="del">
          <ac:chgData name="Van den Berg, Geesje" userId="5f716128-3da8-435d-968f-6198e841912c" providerId="ADAL" clId="{FE622282-F1C3-4B55-B855-D6106D17ADAD}" dt="2026-07-14T08:39:53.474" v="1207" actId="478"/>
          <ac:picMkLst>
            <pc:docMk/>
            <pc:sldMk cId="0" sldId="264"/>
            <ac:picMk id="11" creationId="{00000000-0000-0000-0000-000000000000}"/>
          </ac:picMkLst>
        </pc:picChg>
        <pc:picChg chg="del">
          <ac:chgData name="Van den Berg, Geesje" userId="5f716128-3da8-435d-968f-6198e841912c" providerId="ADAL" clId="{FE622282-F1C3-4B55-B855-D6106D17ADAD}" dt="2026-07-14T08:40:43.233" v="1221" actId="478"/>
          <ac:picMkLst>
            <pc:docMk/>
            <pc:sldMk cId="0" sldId="264"/>
            <ac:picMk id="14" creationId="{00000000-0000-0000-0000-000000000000}"/>
          </ac:picMkLst>
        </pc:picChg>
        <pc:picChg chg="del">
          <ac:chgData name="Van den Berg, Geesje" userId="5f716128-3da8-435d-968f-6198e841912c" providerId="ADAL" clId="{FE622282-F1C3-4B55-B855-D6106D17ADAD}" dt="2026-07-14T08:40:49.422" v="1224" actId="478"/>
          <ac:picMkLst>
            <pc:docMk/>
            <pc:sldMk cId="0" sldId="264"/>
            <ac:picMk id="17" creationId="{00000000-0000-0000-0000-000000000000}"/>
          </ac:picMkLst>
        </pc:picChg>
      </pc:sldChg>
      <pc:sldChg chg="delSp modSp add mod">
        <pc:chgData name="Van den Berg, Geesje" userId="5f716128-3da8-435d-968f-6198e841912c" providerId="ADAL" clId="{FE622282-F1C3-4B55-B855-D6106D17ADAD}" dt="2026-07-14T10:07:05.607" v="2283" actId="207"/>
        <pc:sldMkLst>
          <pc:docMk/>
          <pc:sldMk cId="3926051707" sldId="265"/>
        </pc:sldMkLst>
        <pc:spChg chg="del">
          <ac:chgData name="Van den Berg, Geesje" userId="5f716128-3da8-435d-968f-6198e841912c" providerId="ADAL" clId="{FE622282-F1C3-4B55-B855-D6106D17ADAD}" dt="2026-07-14T05:24:04.327" v="256" actId="478"/>
          <ac:spMkLst>
            <pc:docMk/>
            <pc:sldMk cId="3926051707" sldId="265"/>
            <ac:spMk id="11" creationId="{AA121EC3-F5AC-63CD-D088-BDA38CA870F7}"/>
          </ac:spMkLst>
        </pc:spChg>
        <pc:spChg chg="del">
          <ac:chgData name="Van den Berg, Geesje" userId="5f716128-3da8-435d-968f-6198e841912c" providerId="ADAL" clId="{FE622282-F1C3-4B55-B855-D6106D17ADAD}" dt="2026-07-14T05:30:52.921" v="270" actId="478"/>
          <ac:spMkLst>
            <pc:docMk/>
            <pc:sldMk cId="3926051707" sldId="265"/>
            <ac:spMk id="13" creationId="{0A883FCE-58D7-ABFE-6EC0-8AF7639E9E8B}"/>
          </ac:spMkLst>
        </pc:spChg>
        <pc:graphicFrameChg chg="mod modGraphic">
          <ac:chgData name="Van den Berg, Geesje" userId="5f716128-3da8-435d-968f-6198e841912c" providerId="ADAL" clId="{FE622282-F1C3-4B55-B855-D6106D17ADAD}" dt="2026-07-14T10:07:05.607" v="2283" actId="207"/>
          <ac:graphicFrameMkLst>
            <pc:docMk/>
            <pc:sldMk cId="3926051707" sldId="265"/>
            <ac:graphicFrameMk id="14" creationId="{C714C26B-FEBD-082E-F923-C4FD7D12BEBB}"/>
          </ac:graphicFrameMkLst>
        </pc:graphicFrameChg>
      </pc:sldChg>
      <pc:sldChg chg="add del">
        <pc:chgData name="Van den Berg, Geesje" userId="5f716128-3da8-435d-968f-6198e841912c" providerId="ADAL" clId="{FE622282-F1C3-4B55-B855-D6106D17ADAD}" dt="2026-07-14T08:33:39.643" v="1118" actId="47"/>
        <pc:sldMkLst>
          <pc:docMk/>
          <pc:sldMk cId="508307850" sldId="266"/>
        </pc:sldMkLst>
      </pc:sldChg>
      <pc:sldChg chg="delSp modSp add del mod">
        <pc:chgData name="Van den Berg, Geesje" userId="5f716128-3da8-435d-968f-6198e841912c" providerId="ADAL" clId="{FE622282-F1C3-4B55-B855-D6106D17ADAD}" dt="2026-07-14T10:07:59.952" v="2291" actId="207"/>
        <pc:sldMkLst>
          <pc:docMk/>
          <pc:sldMk cId="0" sldId="267"/>
        </pc:sldMkLst>
        <pc:spChg chg="mod">
          <ac:chgData name="Van den Berg, Geesje" userId="5f716128-3da8-435d-968f-6198e841912c" providerId="ADAL" clId="{FE622282-F1C3-4B55-B855-D6106D17ADAD}" dt="2026-07-14T10:01:24.657" v="2254" actId="1076"/>
          <ac:spMkLst>
            <pc:docMk/>
            <pc:sldMk cId="0" sldId="267"/>
            <ac:spMk id="3" creationId="{00000000-0000-0000-0000-000000000000}"/>
          </ac:spMkLst>
        </pc:spChg>
        <pc:spChg chg="del mod">
          <ac:chgData name="Van den Berg, Geesje" userId="5f716128-3da8-435d-968f-6198e841912c" providerId="ADAL" clId="{FE622282-F1C3-4B55-B855-D6106D17ADAD}" dt="2026-07-14T09:58:16.728" v="2232" actId="478"/>
          <ac:spMkLst>
            <pc:docMk/>
            <pc:sldMk cId="0" sldId="267"/>
            <ac:spMk id="4" creationId="{00000000-0000-0000-0000-000000000000}"/>
          </ac:spMkLst>
        </pc:spChg>
        <pc:spChg chg="mod">
          <ac:chgData name="Van den Berg, Geesje" userId="5f716128-3da8-435d-968f-6198e841912c" providerId="ADAL" clId="{FE622282-F1C3-4B55-B855-D6106D17ADAD}" dt="2026-07-14T10:07:59.952" v="2291" actId="207"/>
          <ac:spMkLst>
            <pc:docMk/>
            <pc:sldMk cId="0" sldId="267"/>
            <ac:spMk id="7" creationId="{00000000-0000-0000-0000-000000000000}"/>
          </ac:spMkLst>
        </pc:spChg>
        <pc:spChg chg="mod">
          <ac:chgData name="Van den Berg, Geesje" userId="5f716128-3da8-435d-968f-6198e841912c" providerId="ADAL" clId="{FE622282-F1C3-4B55-B855-D6106D17ADAD}" dt="2026-07-14T10:07:54.899" v="2290" actId="207"/>
          <ac:spMkLst>
            <pc:docMk/>
            <pc:sldMk cId="0" sldId="267"/>
            <ac:spMk id="10" creationId="{00000000-0000-0000-0000-000000000000}"/>
          </ac:spMkLst>
        </pc:spChg>
        <pc:spChg chg="mod">
          <ac:chgData name="Van den Berg, Geesje" userId="5f716128-3da8-435d-968f-6198e841912c" providerId="ADAL" clId="{FE622282-F1C3-4B55-B855-D6106D17ADAD}" dt="2026-07-14T05:49:19.024" v="421" actId="1076"/>
          <ac:spMkLst>
            <pc:docMk/>
            <pc:sldMk cId="0" sldId="267"/>
            <ac:spMk id="11" creationId="{00000000-0000-0000-0000-000000000000}"/>
          </ac:spMkLst>
        </pc:spChg>
        <pc:spChg chg="mod">
          <ac:chgData name="Van den Berg, Geesje" userId="5f716128-3da8-435d-968f-6198e841912c" providerId="ADAL" clId="{FE622282-F1C3-4B55-B855-D6106D17ADAD}" dt="2026-07-14T10:07:44.820" v="2289" actId="207"/>
          <ac:spMkLst>
            <pc:docMk/>
            <pc:sldMk cId="0" sldId="267"/>
            <ac:spMk id="13" creationId="{00000000-0000-0000-0000-000000000000}"/>
          </ac:spMkLst>
        </pc:spChg>
        <pc:spChg chg="mod">
          <ac:chgData name="Van den Berg, Geesje" userId="5f716128-3da8-435d-968f-6198e841912c" providerId="ADAL" clId="{FE622282-F1C3-4B55-B855-D6106D17ADAD}" dt="2026-07-14T10:07:40.578" v="2288" actId="207"/>
          <ac:spMkLst>
            <pc:docMk/>
            <pc:sldMk cId="0" sldId="267"/>
            <ac:spMk id="16" creationId="{00000000-0000-0000-0000-000000000000}"/>
          </ac:spMkLst>
        </pc:spChg>
        <pc:spChg chg="mod">
          <ac:chgData name="Van den Berg, Geesje" userId="5f716128-3da8-435d-968f-6198e841912c" providerId="ADAL" clId="{FE622282-F1C3-4B55-B855-D6106D17ADAD}" dt="2026-07-14T10:07:34.555" v="2287" actId="207"/>
          <ac:spMkLst>
            <pc:docMk/>
            <pc:sldMk cId="0" sldId="267"/>
            <ac:spMk id="19" creationId="{00000000-0000-0000-0000-000000000000}"/>
          </ac:spMkLst>
        </pc:spChg>
        <pc:spChg chg="mod">
          <ac:chgData name="Van den Berg, Geesje" userId="5f716128-3da8-435d-968f-6198e841912c" providerId="ADAL" clId="{FE622282-F1C3-4B55-B855-D6106D17ADAD}" dt="2026-07-14T10:07:29.197" v="2286" actId="207"/>
          <ac:spMkLst>
            <pc:docMk/>
            <pc:sldMk cId="0" sldId="267"/>
            <ac:spMk id="22" creationId="{00000000-0000-0000-0000-000000000000}"/>
          </ac:spMkLst>
        </pc:spChg>
        <pc:spChg chg="mod">
          <ac:chgData name="Van den Berg, Geesje" userId="5f716128-3da8-435d-968f-6198e841912c" providerId="ADAL" clId="{FE622282-F1C3-4B55-B855-D6106D17ADAD}" dt="2026-07-14T10:07:21.999" v="2285" actId="207"/>
          <ac:spMkLst>
            <pc:docMk/>
            <pc:sldMk cId="0" sldId="267"/>
            <ac:spMk id="25" creationId="{00000000-0000-0000-0000-000000000000}"/>
          </ac:spMkLst>
        </pc:spChg>
        <pc:spChg chg="mod">
          <ac:chgData name="Van den Berg, Geesje" userId="5f716128-3da8-435d-968f-6198e841912c" providerId="ADAL" clId="{FE622282-F1C3-4B55-B855-D6106D17ADAD}" dt="2026-07-14T10:07:17.649" v="2284" actId="207"/>
          <ac:spMkLst>
            <pc:docMk/>
            <pc:sldMk cId="0" sldId="267"/>
            <ac:spMk id="28" creationId="{00000000-0000-0000-0000-000000000000}"/>
          </ac:spMkLst>
        </pc:spChg>
      </pc:sldChg>
      <pc:sldChg chg="addSp modSp new mod">
        <pc:chgData name="Van den Berg, Geesje" userId="5f716128-3da8-435d-968f-6198e841912c" providerId="ADAL" clId="{FE622282-F1C3-4B55-B855-D6106D17ADAD}" dt="2026-07-14T10:09:11.232" v="2301" actId="207"/>
        <pc:sldMkLst>
          <pc:docMk/>
          <pc:sldMk cId="2411813100" sldId="268"/>
        </pc:sldMkLst>
        <pc:spChg chg="add mod">
          <ac:chgData name="Van den Berg, Geesje" userId="5f716128-3da8-435d-968f-6198e841912c" providerId="ADAL" clId="{FE622282-F1C3-4B55-B855-D6106D17ADAD}" dt="2026-07-14T09:41:05.875" v="2059" actId="6549"/>
          <ac:spMkLst>
            <pc:docMk/>
            <pc:sldMk cId="2411813100" sldId="268"/>
            <ac:spMk id="3" creationId="{C9D67494-E19C-0EB6-0568-FA86B9CDDD6E}"/>
          </ac:spMkLst>
        </pc:spChg>
        <pc:graphicFrameChg chg="add mod modGraphic">
          <ac:chgData name="Van den Berg, Geesje" userId="5f716128-3da8-435d-968f-6198e841912c" providerId="ADAL" clId="{FE622282-F1C3-4B55-B855-D6106D17ADAD}" dt="2026-07-14T10:09:11.232" v="2301" actId="207"/>
          <ac:graphicFrameMkLst>
            <pc:docMk/>
            <pc:sldMk cId="2411813100" sldId="268"/>
            <ac:graphicFrameMk id="2" creationId="{F0A0DB2D-5CA1-473A-80F7-0A9477001DA8}"/>
          </ac:graphicFrameMkLst>
        </pc:graphicFrameChg>
      </pc:sldChg>
      <pc:sldChg chg="addSp modSp new del mod">
        <pc:chgData name="Van den Berg, Geesje" userId="5f716128-3da8-435d-968f-6198e841912c" providerId="ADAL" clId="{FE622282-F1C3-4B55-B855-D6106D17ADAD}" dt="2026-07-14T09:18:10.776" v="1769" actId="47"/>
        <pc:sldMkLst>
          <pc:docMk/>
          <pc:sldMk cId="3621510761" sldId="268"/>
        </pc:sldMkLst>
        <pc:graphicFrameChg chg="add mod modGraphic">
          <ac:chgData name="Van den Berg, Geesje" userId="5f716128-3da8-435d-968f-6198e841912c" providerId="ADAL" clId="{FE622282-F1C3-4B55-B855-D6106D17ADAD}" dt="2026-07-14T09:17:47.661" v="1768" actId="14100"/>
          <ac:graphicFrameMkLst>
            <pc:docMk/>
            <pc:sldMk cId="3621510761" sldId="268"/>
            <ac:graphicFrameMk id="2" creationId="{F138BA81-BD6E-4E1B-328E-6A0BCA4378D8}"/>
          </ac:graphicFrameMkLst>
        </pc:graphicFrameChg>
      </pc:sldChg>
      <pc:sldChg chg="modSp add mod">
        <pc:chgData name="Van den Berg, Geesje" userId="5f716128-3da8-435d-968f-6198e841912c" providerId="ADAL" clId="{FE622282-F1C3-4B55-B855-D6106D17ADAD}" dt="2026-07-14T10:09:19.123" v="2302" actId="207"/>
        <pc:sldMkLst>
          <pc:docMk/>
          <pc:sldMk cId="2899195780" sldId="269"/>
        </pc:sldMkLst>
        <pc:spChg chg="mod">
          <ac:chgData name="Van den Berg, Geesje" userId="5f716128-3da8-435d-968f-6198e841912c" providerId="ADAL" clId="{FE622282-F1C3-4B55-B855-D6106D17ADAD}" dt="2026-07-14T09:40:37.299" v="2055" actId="6549"/>
          <ac:spMkLst>
            <pc:docMk/>
            <pc:sldMk cId="2899195780" sldId="269"/>
            <ac:spMk id="3" creationId="{518FE0EA-0505-ADA8-C0D9-96D627EFA7FE}"/>
          </ac:spMkLst>
        </pc:spChg>
        <pc:graphicFrameChg chg="mod modGraphic">
          <ac:chgData name="Van den Berg, Geesje" userId="5f716128-3da8-435d-968f-6198e841912c" providerId="ADAL" clId="{FE622282-F1C3-4B55-B855-D6106D17ADAD}" dt="2026-07-14T10:09:19.123" v="2302" actId="207"/>
          <ac:graphicFrameMkLst>
            <pc:docMk/>
            <pc:sldMk cId="2899195780" sldId="269"/>
            <ac:graphicFrameMk id="2" creationId="{EF525E93-DF99-2325-122C-8A0F9AE819C5}"/>
          </ac:graphicFrameMkLst>
        </pc:graphicFrameChg>
      </pc:sldChg>
      <pc:sldChg chg="addSp delSp modSp add mod ord">
        <pc:chgData name="Van den Berg, Geesje" userId="5f716128-3da8-435d-968f-6198e841912c" providerId="ADAL" clId="{FE622282-F1C3-4B55-B855-D6106D17ADAD}" dt="2026-07-14T10:08:09.979" v="2293"/>
        <pc:sldMkLst>
          <pc:docMk/>
          <pc:sldMk cId="400327329" sldId="270"/>
        </pc:sldMkLst>
        <pc:spChg chg="del">
          <ac:chgData name="Van den Berg, Geesje" userId="5f716128-3da8-435d-968f-6198e841912c" providerId="ADAL" clId="{FE622282-F1C3-4B55-B855-D6106D17ADAD}" dt="2026-07-14T09:46:09.609" v="2082" actId="478"/>
          <ac:spMkLst>
            <pc:docMk/>
            <pc:sldMk cId="400327329" sldId="270"/>
            <ac:spMk id="3" creationId="{08D91259-2515-0C55-AC8D-2B40B6972F96}"/>
          </ac:spMkLst>
        </pc:spChg>
        <pc:spChg chg="del">
          <ac:chgData name="Van den Berg, Geesje" userId="5f716128-3da8-435d-968f-6198e841912c" providerId="ADAL" clId="{FE622282-F1C3-4B55-B855-D6106D17ADAD}" dt="2026-07-14T09:46:07.127" v="2081" actId="478"/>
          <ac:spMkLst>
            <pc:docMk/>
            <pc:sldMk cId="400327329" sldId="270"/>
            <ac:spMk id="4" creationId="{F8C25CAB-EC71-3DBE-8E37-E105D44C4DF4}"/>
          </ac:spMkLst>
        </pc:spChg>
        <pc:spChg chg="del">
          <ac:chgData name="Van den Berg, Geesje" userId="5f716128-3da8-435d-968f-6198e841912c" providerId="ADAL" clId="{FE622282-F1C3-4B55-B855-D6106D17ADAD}" dt="2026-07-14T09:46:12.613" v="2084" actId="478"/>
          <ac:spMkLst>
            <pc:docMk/>
            <pc:sldMk cId="400327329" sldId="270"/>
            <ac:spMk id="6" creationId="{FF278D74-ACAE-FE3E-C9F9-8D8735C3FBE7}"/>
          </ac:spMkLst>
        </pc:spChg>
        <pc:spChg chg="del">
          <ac:chgData name="Van den Berg, Geesje" userId="5f716128-3da8-435d-968f-6198e841912c" providerId="ADAL" clId="{FE622282-F1C3-4B55-B855-D6106D17ADAD}" dt="2026-07-14T09:46:00.606" v="2080" actId="478"/>
          <ac:spMkLst>
            <pc:docMk/>
            <pc:sldMk cId="400327329" sldId="270"/>
            <ac:spMk id="7" creationId="{3AF9AD84-DE53-2745-0A8B-CCE2DD4F5A9A}"/>
          </ac:spMkLst>
        </pc:spChg>
        <pc:spChg chg="del">
          <ac:chgData name="Van den Berg, Geesje" userId="5f716128-3da8-435d-968f-6198e841912c" providerId="ADAL" clId="{FE622282-F1C3-4B55-B855-D6106D17ADAD}" dt="2026-07-14T09:46:22.811" v="2091" actId="478"/>
          <ac:spMkLst>
            <pc:docMk/>
            <pc:sldMk cId="400327329" sldId="270"/>
            <ac:spMk id="9" creationId="{4595492E-24FA-E99A-14F1-73977722B555}"/>
          </ac:spMkLst>
        </pc:spChg>
        <pc:spChg chg="del">
          <ac:chgData name="Van den Berg, Geesje" userId="5f716128-3da8-435d-968f-6198e841912c" providerId="ADAL" clId="{FE622282-F1C3-4B55-B855-D6106D17ADAD}" dt="2026-07-14T09:45:58.151" v="2079" actId="478"/>
          <ac:spMkLst>
            <pc:docMk/>
            <pc:sldMk cId="400327329" sldId="270"/>
            <ac:spMk id="10" creationId="{80BCCC23-6BDC-2FA2-E0B1-312E4CAB16D3}"/>
          </ac:spMkLst>
        </pc:spChg>
        <pc:spChg chg="del">
          <ac:chgData name="Van den Berg, Geesje" userId="5f716128-3da8-435d-968f-6198e841912c" providerId="ADAL" clId="{FE622282-F1C3-4B55-B855-D6106D17ADAD}" dt="2026-07-14T09:46:15.924" v="2086" actId="478"/>
          <ac:spMkLst>
            <pc:docMk/>
            <pc:sldMk cId="400327329" sldId="270"/>
            <ac:spMk id="12" creationId="{E6C531B6-322E-C999-7015-B5B7330BE882}"/>
          </ac:spMkLst>
        </pc:spChg>
        <pc:spChg chg="del">
          <ac:chgData name="Van den Berg, Geesje" userId="5f716128-3da8-435d-968f-6198e841912c" providerId="ADAL" clId="{FE622282-F1C3-4B55-B855-D6106D17ADAD}" dt="2026-07-14T09:46:14.388" v="2085" actId="478"/>
          <ac:spMkLst>
            <pc:docMk/>
            <pc:sldMk cId="400327329" sldId="270"/>
            <ac:spMk id="13" creationId="{117CE3E0-6221-BD47-F26F-9BD2ABEB942D}"/>
          </ac:spMkLst>
        </pc:spChg>
        <pc:spChg chg="del">
          <ac:chgData name="Van den Berg, Geesje" userId="5f716128-3da8-435d-968f-6198e841912c" providerId="ADAL" clId="{FE622282-F1C3-4B55-B855-D6106D17ADAD}" dt="2026-07-14T09:46:18.706" v="2088" actId="478"/>
          <ac:spMkLst>
            <pc:docMk/>
            <pc:sldMk cId="400327329" sldId="270"/>
            <ac:spMk id="15" creationId="{ED986133-94EA-9E72-2A24-FDFE2EFE6C64}"/>
          </ac:spMkLst>
        </pc:spChg>
        <pc:spChg chg="del mod">
          <ac:chgData name="Van den Berg, Geesje" userId="5f716128-3da8-435d-968f-6198e841912c" providerId="ADAL" clId="{FE622282-F1C3-4B55-B855-D6106D17ADAD}" dt="2026-07-14T09:46:21.442" v="2090" actId="478"/>
          <ac:spMkLst>
            <pc:docMk/>
            <pc:sldMk cId="400327329" sldId="270"/>
            <ac:spMk id="16" creationId="{D8DACACE-9579-F504-60CB-3074696C7998}"/>
          </ac:spMkLst>
        </pc:spChg>
        <pc:spChg chg="add mod">
          <ac:chgData name="Van den Berg, Geesje" userId="5f716128-3da8-435d-968f-6198e841912c" providerId="ADAL" clId="{FE622282-F1C3-4B55-B855-D6106D17ADAD}" dt="2026-07-14T10:05:36.062" v="2274" actId="207"/>
          <ac:spMkLst>
            <pc:docMk/>
            <pc:sldMk cId="400327329" sldId="270"/>
            <ac:spMk id="17" creationId="{B30CFFD8-3159-BA4A-146B-7CA747D87A96}"/>
          </ac:spMkLst>
        </pc:spChg>
        <pc:picChg chg="del">
          <ac:chgData name="Van den Berg, Geesje" userId="5f716128-3da8-435d-968f-6198e841912c" providerId="ADAL" clId="{FE622282-F1C3-4B55-B855-D6106D17ADAD}" dt="2026-07-14T09:45:52.543" v="2077" actId="478"/>
          <ac:picMkLst>
            <pc:docMk/>
            <pc:sldMk cId="400327329" sldId="270"/>
            <ac:picMk id="5" creationId="{94632269-8E53-8B74-827E-D327500F55DB}"/>
          </ac:picMkLst>
        </pc:picChg>
        <pc:picChg chg="del">
          <ac:chgData name="Van den Berg, Geesje" userId="5f716128-3da8-435d-968f-6198e841912c" providerId="ADAL" clId="{FE622282-F1C3-4B55-B855-D6106D17ADAD}" dt="2026-07-14T09:45:54.943" v="2078" actId="478"/>
          <ac:picMkLst>
            <pc:docMk/>
            <pc:sldMk cId="400327329" sldId="270"/>
            <ac:picMk id="8" creationId="{F7722F45-2910-D23B-933F-44261633DE35}"/>
          </ac:picMkLst>
        </pc:picChg>
        <pc:picChg chg="del">
          <ac:chgData name="Van den Berg, Geesje" userId="5f716128-3da8-435d-968f-6198e841912c" providerId="ADAL" clId="{FE622282-F1C3-4B55-B855-D6106D17ADAD}" dt="2026-07-14T09:46:10.891" v="2083" actId="478"/>
          <ac:picMkLst>
            <pc:docMk/>
            <pc:sldMk cId="400327329" sldId="270"/>
            <ac:picMk id="11" creationId="{494C8CFF-27A7-4100-BC54-0B1C45A18652}"/>
          </ac:picMkLst>
        </pc:picChg>
        <pc:picChg chg="del">
          <ac:chgData name="Van den Berg, Geesje" userId="5f716128-3da8-435d-968f-6198e841912c" providerId="ADAL" clId="{FE622282-F1C3-4B55-B855-D6106D17ADAD}" dt="2026-07-14T09:46:16.989" v="2087" actId="478"/>
          <ac:picMkLst>
            <pc:docMk/>
            <pc:sldMk cId="400327329" sldId="270"/>
            <ac:picMk id="14" creationId="{CA9120F7-CCA6-3086-3878-E763C905D9A0}"/>
          </ac:picMkLst>
        </pc:picChg>
      </pc:sldChg>
      <pc:sldChg chg="addSp modSp new mod">
        <pc:chgData name="Van den Berg, Geesje" userId="5f716128-3da8-435d-968f-6198e841912c" providerId="ADAL" clId="{FE622282-F1C3-4B55-B855-D6106D17ADAD}" dt="2026-07-14T10:09:27.088" v="2303" actId="207"/>
        <pc:sldMkLst>
          <pc:docMk/>
          <pc:sldMk cId="3771921184" sldId="271"/>
        </pc:sldMkLst>
        <pc:spChg chg="add mod">
          <ac:chgData name="Van den Berg, Geesje" userId="5f716128-3da8-435d-968f-6198e841912c" providerId="ADAL" clId="{FE622282-F1C3-4B55-B855-D6106D17ADAD}" dt="2026-07-14T10:09:27.088" v="2303" actId="207"/>
          <ac:spMkLst>
            <pc:docMk/>
            <pc:sldMk cId="3771921184" sldId="271"/>
            <ac:spMk id="2" creationId="{4A44DDD2-6E22-3992-943B-0FBB1E3A0C3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C05208-60DF-4601-82B1-681F5636C6BE}"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ZA"/>
        </a:p>
      </dgm:t>
    </dgm:pt>
    <dgm:pt modelId="{2EBB8741-CE62-4DBF-B21C-637AF39D61EC}">
      <dgm:prSet phldrT="[Text]" phldr="0" custT="1"/>
      <dgm:spPr/>
      <dgm:t>
        <a:bodyPr/>
        <a:lstStyle/>
        <a:p>
          <a:r>
            <a:rPr lang="en-US" sz="1800" b="1" i="0" dirty="0">
              <a:solidFill>
                <a:srgbClr val="002060"/>
              </a:solidFill>
            </a:rPr>
            <a:t>Name the phenomenon</a:t>
          </a:r>
        </a:p>
        <a:p>
          <a:r>
            <a:rPr lang="en-ZA" sz="1400" dirty="0">
              <a:solidFill>
                <a:srgbClr val="002060"/>
              </a:solidFill>
            </a:rPr>
            <a:t>What exactly am I trying to understand</a:t>
          </a:r>
          <a:r>
            <a:rPr lang="en-ZA" sz="1400" dirty="0"/>
            <a:t>?</a:t>
          </a:r>
        </a:p>
      </dgm:t>
    </dgm:pt>
    <dgm:pt modelId="{285547D9-DA12-4720-9F32-8EBEA7D8E711}" type="parTrans" cxnId="{1FDB050D-1DCA-4B0C-A611-D375919FBE89}">
      <dgm:prSet/>
      <dgm:spPr/>
      <dgm:t>
        <a:bodyPr/>
        <a:lstStyle/>
        <a:p>
          <a:endParaRPr lang="en-ZA"/>
        </a:p>
      </dgm:t>
    </dgm:pt>
    <dgm:pt modelId="{EB185E83-57C8-4A91-B721-98A83A63CC09}" type="sibTrans" cxnId="{1FDB050D-1DCA-4B0C-A611-D375919FBE89}">
      <dgm:prSet/>
      <dgm:spPr/>
      <dgm:t>
        <a:bodyPr/>
        <a:lstStyle/>
        <a:p>
          <a:endParaRPr lang="en-ZA"/>
        </a:p>
      </dgm:t>
    </dgm:pt>
    <dgm:pt modelId="{FA845412-A31B-44EA-BFBC-0D647A868912}">
      <dgm:prSet phldrT="[Text]" phldr="0" custT="1"/>
      <dgm:spPr/>
      <dgm:t>
        <a:bodyPr/>
        <a:lstStyle/>
        <a:p>
          <a:r>
            <a:rPr lang="en-US" sz="1800" b="1" dirty="0">
              <a:solidFill>
                <a:srgbClr val="002060"/>
              </a:solidFill>
            </a:rPr>
            <a:t>Extract key concepts </a:t>
          </a:r>
        </a:p>
        <a:p>
          <a:r>
            <a:rPr lang="en-US" sz="1400" dirty="0">
              <a:solidFill>
                <a:srgbClr val="002060"/>
              </a:solidFill>
            </a:rPr>
            <a:t>Which concepts recur in my problem and questions?</a:t>
          </a:r>
          <a:endParaRPr lang="en-ZA" sz="1400" dirty="0">
            <a:solidFill>
              <a:srgbClr val="002060"/>
            </a:solidFill>
          </a:endParaRPr>
        </a:p>
      </dgm:t>
    </dgm:pt>
    <dgm:pt modelId="{7AD1E045-2C32-45BC-A3F9-1F3A9EDE6C6C}" type="parTrans" cxnId="{968D4262-E3C9-47E9-8E2B-A03E6FEE6D0C}">
      <dgm:prSet/>
      <dgm:spPr/>
      <dgm:t>
        <a:bodyPr/>
        <a:lstStyle/>
        <a:p>
          <a:endParaRPr lang="en-ZA"/>
        </a:p>
      </dgm:t>
    </dgm:pt>
    <dgm:pt modelId="{53865B55-AB88-4CD0-B7B9-1898C26BAEB6}" type="sibTrans" cxnId="{968D4262-E3C9-47E9-8E2B-A03E6FEE6D0C}">
      <dgm:prSet/>
      <dgm:spPr/>
      <dgm:t>
        <a:bodyPr/>
        <a:lstStyle/>
        <a:p>
          <a:endParaRPr lang="en-ZA"/>
        </a:p>
      </dgm:t>
    </dgm:pt>
    <dgm:pt modelId="{7DD6CC68-8FE0-4E09-BF1B-AC24F5561B46}">
      <dgm:prSet phldrT="[Text]" phldr="0" custT="1"/>
      <dgm:spPr/>
      <dgm:t>
        <a:bodyPr/>
        <a:lstStyle/>
        <a:p>
          <a:r>
            <a:rPr lang="en-US" sz="1800" b="1" dirty="0">
              <a:solidFill>
                <a:srgbClr val="002060"/>
              </a:solidFill>
            </a:rPr>
            <a:t>Test the fit </a:t>
          </a:r>
        </a:p>
        <a:p>
          <a:r>
            <a:rPr lang="en-US" sz="1400" dirty="0">
              <a:solidFill>
                <a:srgbClr val="002060"/>
              </a:solidFill>
            </a:rPr>
            <a:t>Can the theory explain my context and fit? Do I need more than one theory?</a:t>
          </a:r>
          <a:endParaRPr lang="en-ZA" sz="1400" dirty="0">
            <a:solidFill>
              <a:srgbClr val="002060"/>
            </a:solidFill>
          </a:endParaRPr>
        </a:p>
      </dgm:t>
    </dgm:pt>
    <dgm:pt modelId="{27F490E4-2578-4F8B-8A90-C4E3533C32D3}" type="parTrans" cxnId="{BAC2AEE3-CE65-4C33-AA7D-5E652993513B}">
      <dgm:prSet/>
      <dgm:spPr/>
      <dgm:t>
        <a:bodyPr/>
        <a:lstStyle/>
        <a:p>
          <a:endParaRPr lang="en-ZA"/>
        </a:p>
      </dgm:t>
    </dgm:pt>
    <dgm:pt modelId="{93F2968C-1B32-43F0-8EF3-3B6903F12318}" type="sibTrans" cxnId="{BAC2AEE3-CE65-4C33-AA7D-5E652993513B}">
      <dgm:prSet/>
      <dgm:spPr/>
      <dgm:t>
        <a:bodyPr/>
        <a:lstStyle/>
        <a:p>
          <a:endParaRPr lang="en-ZA"/>
        </a:p>
      </dgm:t>
    </dgm:pt>
    <dgm:pt modelId="{77B21409-AE40-46E4-A602-A8587F846578}">
      <dgm:prSet phldrT="[Text]" phldr="0" custT="1"/>
      <dgm:spPr/>
      <dgm:t>
        <a:bodyPr/>
        <a:lstStyle/>
        <a:p>
          <a:r>
            <a:rPr lang="en-US" sz="1800" b="1" dirty="0">
              <a:solidFill>
                <a:srgbClr val="002060"/>
              </a:solidFill>
            </a:rPr>
            <a:t>Decide how to use it </a:t>
          </a:r>
        </a:p>
        <a:p>
          <a:r>
            <a:rPr lang="en-US" sz="1400" dirty="0">
              <a:solidFill>
                <a:srgbClr val="002060"/>
              </a:solidFill>
            </a:rPr>
            <a:t>Lens, research questions, data analysis, interpretation tool, to validate my contribution</a:t>
          </a:r>
          <a:endParaRPr lang="en-ZA" sz="1400" dirty="0">
            <a:solidFill>
              <a:srgbClr val="002060"/>
            </a:solidFill>
          </a:endParaRPr>
        </a:p>
      </dgm:t>
    </dgm:pt>
    <dgm:pt modelId="{D64C6CED-76AE-4EA2-BC24-5DBFD4BBA2E1}" type="parTrans" cxnId="{7CDA307B-869D-4602-A823-EA23C0BA3930}">
      <dgm:prSet/>
      <dgm:spPr/>
      <dgm:t>
        <a:bodyPr/>
        <a:lstStyle/>
        <a:p>
          <a:endParaRPr lang="en-ZA"/>
        </a:p>
      </dgm:t>
    </dgm:pt>
    <dgm:pt modelId="{8066A3E0-B746-4D20-AA42-46A6D8F7E955}" type="sibTrans" cxnId="{7CDA307B-869D-4602-A823-EA23C0BA3930}">
      <dgm:prSet/>
      <dgm:spPr/>
      <dgm:t>
        <a:bodyPr/>
        <a:lstStyle/>
        <a:p>
          <a:endParaRPr lang="en-ZA"/>
        </a:p>
      </dgm:t>
    </dgm:pt>
    <dgm:pt modelId="{A0C64C34-88A6-489A-AB0A-BD7F423ED29A}">
      <dgm:prSet phldrT="[Text]" phldr="0" custT="1"/>
      <dgm:spPr/>
      <dgm:t>
        <a:bodyPr/>
        <a:lstStyle/>
        <a:p>
          <a:r>
            <a:rPr lang="en-US" sz="1800" b="1" dirty="0">
              <a:solidFill>
                <a:srgbClr val="002060"/>
              </a:solidFill>
            </a:rPr>
            <a:t>Get help</a:t>
          </a:r>
        </a:p>
        <a:p>
          <a:r>
            <a:rPr lang="en-US" sz="1400" dirty="0">
              <a:solidFill>
                <a:srgbClr val="002060"/>
              </a:solidFill>
            </a:rPr>
            <a:t> What does literature say? Completed research and studies? My supervisor? AI? Which theories have been used, and why/how?</a:t>
          </a:r>
          <a:endParaRPr lang="en-ZA" sz="1400" dirty="0">
            <a:solidFill>
              <a:srgbClr val="002060"/>
            </a:solidFill>
          </a:endParaRPr>
        </a:p>
      </dgm:t>
    </dgm:pt>
    <dgm:pt modelId="{B9E3B1BA-10BD-4998-8CC4-43BA9E40F17B}" type="parTrans" cxnId="{48FD3297-9CD9-409B-9B31-96DBC6583D78}">
      <dgm:prSet/>
      <dgm:spPr/>
      <dgm:t>
        <a:bodyPr/>
        <a:lstStyle/>
        <a:p>
          <a:endParaRPr lang="en-ZA"/>
        </a:p>
      </dgm:t>
    </dgm:pt>
    <dgm:pt modelId="{ECE59112-88C7-46F5-9BD0-AC85ADAE760B}" type="sibTrans" cxnId="{48FD3297-9CD9-409B-9B31-96DBC6583D78}">
      <dgm:prSet/>
      <dgm:spPr/>
      <dgm:t>
        <a:bodyPr/>
        <a:lstStyle/>
        <a:p>
          <a:endParaRPr lang="en-ZA"/>
        </a:p>
      </dgm:t>
    </dgm:pt>
    <dgm:pt modelId="{85FC68E0-97B2-4DFC-8A6D-F001B98B99FD}" type="pres">
      <dgm:prSet presAssocID="{61C05208-60DF-4601-82B1-681F5636C6BE}" presName="Name0" presStyleCnt="0">
        <dgm:presLayoutVars>
          <dgm:dir/>
          <dgm:resizeHandles val="exact"/>
        </dgm:presLayoutVars>
      </dgm:prSet>
      <dgm:spPr/>
    </dgm:pt>
    <dgm:pt modelId="{05F2DD3E-6E62-4B55-A103-D3921C1AB148}" type="pres">
      <dgm:prSet presAssocID="{2EBB8741-CE62-4DBF-B21C-637AF39D61EC}" presName="Name5" presStyleLbl="vennNode1" presStyleIdx="0" presStyleCnt="5" custLinFactNeighborX="-32606" custLinFactNeighborY="-296">
        <dgm:presLayoutVars>
          <dgm:bulletEnabled val="1"/>
        </dgm:presLayoutVars>
      </dgm:prSet>
      <dgm:spPr/>
    </dgm:pt>
    <dgm:pt modelId="{69B27684-9D2A-4E1D-8A1A-39E6759FBE84}" type="pres">
      <dgm:prSet presAssocID="{EB185E83-57C8-4A91-B721-98A83A63CC09}" presName="space" presStyleCnt="0"/>
      <dgm:spPr/>
    </dgm:pt>
    <dgm:pt modelId="{0ABB5781-9E7F-4B60-9F69-2E3D9D801540}" type="pres">
      <dgm:prSet presAssocID="{FA845412-A31B-44EA-BFBC-0D647A868912}" presName="Name5" presStyleLbl="vennNode1" presStyleIdx="1" presStyleCnt="5">
        <dgm:presLayoutVars>
          <dgm:bulletEnabled val="1"/>
        </dgm:presLayoutVars>
      </dgm:prSet>
      <dgm:spPr/>
    </dgm:pt>
    <dgm:pt modelId="{568D8433-1D62-450D-82A9-D763BD5445C3}" type="pres">
      <dgm:prSet presAssocID="{53865B55-AB88-4CD0-B7B9-1898C26BAEB6}" presName="space" presStyleCnt="0"/>
      <dgm:spPr/>
    </dgm:pt>
    <dgm:pt modelId="{0D89F0FD-5536-47D8-A12E-2BBE148CFA1D}" type="pres">
      <dgm:prSet presAssocID="{A0C64C34-88A6-489A-AB0A-BD7F423ED29A}" presName="Name5" presStyleLbl="vennNode1" presStyleIdx="2" presStyleCnt="5">
        <dgm:presLayoutVars>
          <dgm:bulletEnabled val="1"/>
        </dgm:presLayoutVars>
      </dgm:prSet>
      <dgm:spPr/>
    </dgm:pt>
    <dgm:pt modelId="{FAB1DDBC-C95C-47DE-B8D3-8817417253C4}" type="pres">
      <dgm:prSet presAssocID="{ECE59112-88C7-46F5-9BD0-AC85ADAE760B}" presName="space" presStyleCnt="0"/>
      <dgm:spPr/>
    </dgm:pt>
    <dgm:pt modelId="{2361A628-045F-4491-B9E8-012261944F5A}" type="pres">
      <dgm:prSet presAssocID="{7DD6CC68-8FE0-4E09-BF1B-AC24F5561B46}" presName="Name5" presStyleLbl="vennNode1" presStyleIdx="3" presStyleCnt="5">
        <dgm:presLayoutVars>
          <dgm:bulletEnabled val="1"/>
        </dgm:presLayoutVars>
      </dgm:prSet>
      <dgm:spPr/>
    </dgm:pt>
    <dgm:pt modelId="{2DED814B-1260-422E-84A2-A89EE53D6641}" type="pres">
      <dgm:prSet presAssocID="{93F2968C-1B32-43F0-8EF3-3B6903F12318}" presName="space" presStyleCnt="0"/>
      <dgm:spPr/>
    </dgm:pt>
    <dgm:pt modelId="{61AE2B17-29F6-4F8E-B755-0B7A45D78595}" type="pres">
      <dgm:prSet presAssocID="{77B21409-AE40-46E4-A602-A8587F846578}" presName="Name5" presStyleLbl="vennNode1" presStyleIdx="4" presStyleCnt="5" custLinFactNeighborX="-1884" custLinFactNeighborY="377">
        <dgm:presLayoutVars>
          <dgm:bulletEnabled val="1"/>
        </dgm:presLayoutVars>
      </dgm:prSet>
      <dgm:spPr/>
    </dgm:pt>
  </dgm:ptLst>
  <dgm:cxnLst>
    <dgm:cxn modelId="{1A03AA03-8228-4284-A233-9E132566AEE1}" type="presOf" srcId="{61C05208-60DF-4601-82B1-681F5636C6BE}" destId="{85FC68E0-97B2-4DFC-8A6D-F001B98B99FD}" srcOrd="0" destOrd="0" presId="urn:microsoft.com/office/officeart/2005/8/layout/venn3"/>
    <dgm:cxn modelId="{1FDB050D-1DCA-4B0C-A611-D375919FBE89}" srcId="{61C05208-60DF-4601-82B1-681F5636C6BE}" destId="{2EBB8741-CE62-4DBF-B21C-637AF39D61EC}" srcOrd="0" destOrd="0" parTransId="{285547D9-DA12-4720-9F32-8EBEA7D8E711}" sibTransId="{EB185E83-57C8-4A91-B721-98A83A63CC09}"/>
    <dgm:cxn modelId="{F80A592E-BA9B-4700-A71C-98CA738B6853}" type="presOf" srcId="{A0C64C34-88A6-489A-AB0A-BD7F423ED29A}" destId="{0D89F0FD-5536-47D8-A12E-2BBE148CFA1D}" srcOrd="0" destOrd="0" presId="urn:microsoft.com/office/officeart/2005/8/layout/venn3"/>
    <dgm:cxn modelId="{DE07EA2E-B3D0-46AE-8CB9-39FA1F4C7DFA}" type="presOf" srcId="{77B21409-AE40-46E4-A602-A8587F846578}" destId="{61AE2B17-29F6-4F8E-B755-0B7A45D78595}" srcOrd="0" destOrd="0" presId="urn:microsoft.com/office/officeart/2005/8/layout/venn3"/>
    <dgm:cxn modelId="{968D4262-E3C9-47E9-8E2B-A03E6FEE6D0C}" srcId="{61C05208-60DF-4601-82B1-681F5636C6BE}" destId="{FA845412-A31B-44EA-BFBC-0D647A868912}" srcOrd="1" destOrd="0" parTransId="{7AD1E045-2C32-45BC-A3F9-1F3A9EDE6C6C}" sibTransId="{53865B55-AB88-4CD0-B7B9-1898C26BAEB6}"/>
    <dgm:cxn modelId="{9422F467-0C24-4A76-88E6-BC50B65D125D}" type="presOf" srcId="{2EBB8741-CE62-4DBF-B21C-637AF39D61EC}" destId="{05F2DD3E-6E62-4B55-A103-D3921C1AB148}" srcOrd="0" destOrd="0" presId="urn:microsoft.com/office/officeart/2005/8/layout/venn3"/>
    <dgm:cxn modelId="{4270397A-E65D-47E5-8B32-F68F22E74126}" type="presOf" srcId="{7DD6CC68-8FE0-4E09-BF1B-AC24F5561B46}" destId="{2361A628-045F-4491-B9E8-012261944F5A}" srcOrd="0" destOrd="0" presId="urn:microsoft.com/office/officeart/2005/8/layout/venn3"/>
    <dgm:cxn modelId="{7CDA307B-869D-4602-A823-EA23C0BA3930}" srcId="{61C05208-60DF-4601-82B1-681F5636C6BE}" destId="{77B21409-AE40-46E4-A602-A8587F846578}" srcOrd="4" destOrd="0" parTransId="{D64C6CED-76AE-4EA2-BC24-5DBFD4BBA2E1}" sibTransId="{8066A3E0-B746-4D20-AA42-46A6D8F7E955}"/>
    <dgm:cxn modelId="{9500F27D-FDD8-4440-A9CA-646E023C7D66}" type="presOf" srcId="{FA845412-A31B-44EA-BFBC-0D647A868912}" destId="{0ABB5781-9E7F-4B60-9F69-2E3D9D801540}" srcOrd="0" destOrd="0" presId="urn:microsoft.com/office/officeart/2005/8/layout/venn3"/>
    <dgm:cxn modelId="{48FD3297-9CD9-409B-9B31-96DBC6583D78}" srcId="{61C05208-60DF-4601-82B1-681F5636C6BE}" destId="{A0C64C34-88A6-489A-AB0A-BD7F423ED29A}" srcOrd="2" destOrd="0" parTransId="{B9E3B1BA-10BD-4998-8CC4-43BA9E40F17B}" sibTransId="{ECE59112-88C7-46F5-9BD0-AC85ADAE760B}"/>
    <dgm:cxn modelId="{BAC2AEE3-CE65-4C33-AA7D-5E652993513B}" srcId="{61C05208-60DF-4601-82B1-681F5636C6BE}" destId="{7DD6CC68-8FE0-4E09-BF1B-AC24F5561B46}" srcOrd="3" destOrd="0" parTransId="{27F490E4-2578-4F8B-8A90-C4E3533C32D3}" sibTransId="{93F2968C-1B32-43F0-8EF3-3B6903F12318}"/>
    <dgm:cxn modelId="{E308CD07-25E5-477E-9F56-130774E79EC3}" type="presParOf" srcId="{85FC68E0-97B2-4DFC-8A6D-F001B98B99FD}" destId="{05F2DD3E-6E62-4B55-A103-D3921C1AB148}" srcOrd="0" destOrd="0" presId="urn:microsoft.com/office/officeart/2005/8/layout/venn3"/>
    <dgm:cxn modelId="{0D96B6EA-FAC9-4FC9-8B7A-30C59F5A94A6}" type="presParOf" srcId="{85FC68E0-97B2-4DFC-8A6D-F001B98B99FD}" destId="{69B27684-9D2A-4E1D-8A1A-39E6759FBE84}" srcOrd="1" destOrd="0" presId="urn:microsoft.com/office/officeart/2005/8/layout/venn3"/>
    <dgm:cxn modelId="{9C8AA99F-D446-487E-801B-41DE74989F96}" type="presParOf" srcId="{85FC68E0-97B2-4DFC-8A6D-F001B98B99FD}" destId="{0ABB5781-9E7F-4B60-9F69-2E3D9D801540}" srcOrd="2" destOrd="0" presId="urn:microsoft.com/office/officeart/2005/8/layout/venn3"/>
    <dgm:cxn modelId="{E2FF52F0-E9D2-4D19-958E-2AB6F52D4D16}" type="presParOf" srcId="{85FC68E0-97B2-4DFC-8A6D-F001B98B99FD}" destId="{568D8433-1D62-450D-82A9-D763BD5445C3}" srcOrd="3" destOrd="0" presId="urn:microsoft.com/office/officeart/2005/8/layout/venn3"/>
    <dgm:cxn modelId="{E01A9D60-1D4C-4382-BE2F-B1ADF6AE4531}" type="presParOf" srcId="{85FC68E0-97B2-4DFC-8A6D-F001B98B99FD}" destId="{0D89F0FD-5536-47D8-A12E-2BBE148CFA1D}" srcOrd="4" destOrd="0" presId="urn:microsoft.com/office/officeart/2005/8/layout/venn3"/>
    <dgm:cxn modelId="{97F744DB-F051-47F9-A2DC-C22917E174A8}" type="presParOf" srcId="{85FC68E0-97B2-4DFC-8A6D-F001B98B99FD}" destId="{FAB1DDBC-C95C-47DE-B8D3-8817417253C4}" srcOrd="5" destOrd="0" presId="urn:microsoft.com/office/officeart/2005/8/layout/venn3"/>
    <dgm:cxn modelId="{D2430BEA-65A7-4BA2-9B25-672E142B88E0}" type="presParOf" srcId="{85FC68E0-97B2-4DFC-8A6D-F001B98B99FD}" destId="{2361A628-045F-4491-B9E8-012261944F5A}" srcOrd="6" destOrd="0" presId="urn:microsoft.com/office/officeart/2005/8/layout/venn3"/>
    <dgm:cxn modelId="{D9CEF8C3-E268-4728-A07A-9D6DF54C59A1}" type="presParOf" srcId="{85FC68E0-97B2-4DFC-8A6D-F001B98B99FD}" destId="{2DED814B-1260-422E-84A2-A89EE53D6641}" srcOrd="7" destOrd="0" presId="urn:microsoft.com/office/officeart/2005/8/layout/venn3"/>
    <dgm:cxn modelId="{9E7C5E87-CA53-4C8F-A3DF-35F606E1DE55}" type="presParOf" srcId="{85FC68E0-97B2-4DFC-8A6D-F001B98B99FD}" destId="{61AE2B17-29F6-4F8E-B755-0B7A45D78595}"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2DD3E-6E62-4B55-A103-D3921C1AB148}">
      <dsp:nvSpPr>
        <dsp:cNvPr id="0" name=""/>
        <dsp:cNvSpPr/>
      </dsp:nvSpPr>
      <dsp:spPr>
        <a:xfrm>
          <a:off x="0" y="492052"/>
          <a:ext cx="2726367" cy="27263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0041" tIns="22860" rIns="150041" bIns="2286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002060"/>
              </a:solidFill>
            </a:rPr>
            <a:t>Name the phenomenon</a:t>
          </a:r>
        </a:p>
        <a:p>
          <a:pPr marL="0" lvl="0" indent="0" algn="ctr" defTabSz="800100">
            <a:lnSpc>
              <a:spcPct val="90000"/>
            </a:lnSpc>
            <a:spcBef>
              <a:spcPct val="0"/>
            </a:spcBef>
            <a:spcAft>
              <a:spcPct val="35000"/>
            </a:spcAft>
            <a:buNone/>
          </a:pPr>
          <a:r>
            <a:rPr lang="en-ZA" sz="1400" kern="1200" dirty="0">
              <a:solidFill>
                <a:srgbClr val="002060"/>
              </a:solidFill>
            </a:rPr>
            <a:t>What exactly am I trying to understand</a:t>
          </a:r>
          <a:r>
            <a:rPr lang="en-ZA" sz="1400" kern="1200" dirty="0"/>
            <a:t>?</a:t>
          </a:r>
        </a:p>
      </dsp:txBody>
      <dsp:txXfrm>
        <a:off x="399267" y="891319"/>
        <a:ext cx="1927833" cy="1927833"/>
      </dsp:txXfrm>
    </dsp:sp>
    <dsp:sp modelId="{0ABB5781-9E7F-4B60-9F69-2E3D9D801540}">
      <dsp:nvSpPr>
        <dsp:cNvPr id="0" name=""/>
        <dsp:cNvSpPr/>
      </dsp:nvSpPr>
      <dsp:spPr>
        <a:xfrm>
          <a:off x="2182492" y="500122"/>
          <a:ext cx="2726367" cy="27263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0041" tIns="22860" rIns="150041"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2060"/>
              </a:solidFill>
            </a:rPr>
            <a:t>Extract key concepts </a:t>
          </a:r>
        </a:p>
        <a:p>
          <a:pPr marL="0" lvl="0" indent="0" algn="ctr" defTabSz="800100">
            <a:lnSpc>
              <a:spcPct val="90000"/>
            </a:lnSpc>
            <a:spcBef>
              <a:spcPct val="0"/>
            </a:spcBef>
            <a:spcAft>
              <a:spcPct val="35000"/>
            </a:spcAft>
            <a:buNone/>
          </a:pPr>
          <a:r>
            <a:rPr lang="en-US" sz="1400" kern="1200" dirty="0">
              <a:solidFill>
                <a:srgbClr val="002060"/>
              </a:solidFill>
            </a:rPr>
            <a:t>Which concepts recur in my problem and questions?</a:t>
          </a:r>
          <a:endParaRPr lang="en-ZA" sz="1400" kern="1200" dirty="0">
            <a:solidFill>
              <a:srgbClr val="002060"/>
            </a:solidFill>
          </a:endParaRPr>
        </a:p>
      </dsp:txBody>
      <dsp:txXfrm>
        <a:off x="2581759" y="899389"/>
        <a:ext cx="1927833" cy="1927833"/>
      </dsp:txXfrm>
    </dsp:sp>
    <dsp:sp modelId="{0D89F0FD-5536-47D8-A12E-2BBE148CFA1D}">
      <dsp:nvSpPr>
        <dsp:cNvPr id="0" name=""/>
        <dsp:cNvSpPr/>
      </dsp:nvSpPr>
      <dsp:spPr>
        <a:xfrm>
          <a:off x="4363586" y="500122"/>
          <a:ext cx="2726367" cy="27263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0041" tIns="22860" rIns="150041"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2060"/>
              </a:solidFill>
            </a:rPr>
            <a:t>Get help</a:t>
          </a:r>
        </a:p>
        <a:p>
          <a:pPr marL="0" lvl="0" indent="0" algn="ctr" defTabSz="800100">
            <a:lnSpc>
              <a:spcPct val="90000"/>
            </a:lnSpc>
            <a:spcBef>
              <a:spcPct val="0"/>
            </a:spcBef>
            <a:spcAft>
              <a:spcPct val="35000"/>
            </a:spcAft>
            <a:buNone/>
          </a:pPr>
          <a:r>
            <a:rPr lang="en-US" sz="1400" kern="1200" dirty="0">
              <a:solidFill>
                <a:srgbClr val="002060"/>
              </a:solidFill>
            </a:rPr>
            <a:t> What does literature say? Completed research and studies? My supervisor? AI? Which theories have been used, and why/how?</a:t>
          </a:r>
          <a:endParaRPr lang="en-ZA" sz="1400" kern="1200" dirty="0">
            <a:solidFill>
              <a:srgbClr val="002060"/>
            </a:solidFill>
          </a:endParaRPr>
        </a:p>
      </dsp:txBody>
      <dsp:txXfrm>
        <a:off x="4762853" y="899389"/>
        <a:ext cx="1927833" cy="1927833"/>
      </dsp:txXfrm>
    </dsp:sp>
    <dsp:sp modelId="{2361A628-045F-4491-B9E8-012261944F5A}">
      <dsp:nvSpPr>
        <dsp:cNvPr id="0" name=""/>
        <dsp:cNvSpPr/>
      </dsp:nvSpPr>
      <dsp:spPr>
        <a:xfrm>
          <a:off x="6544680" y="500122"/>
          <a:ext cx="2726367" cy="27263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0041" tIns="22860" rIns="150041"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2060"/>
              </a:solidFill>
            </a:rPr>
            <a:t>Test the fit </a:t>
          </a:r>
        </a:p>
        <a:p>
          <a:pPr marL="0" lvl="0" indent="0" algn="ctr" defTabSz="800100">
            <a:lnSpc>
              <a:spcPct val="90000"/>
            </a:lnSpc>
            <a:spcBef>
              <a:spcPct val="0"/>
            </a:spcBef>
            <a:spcAft>
              <a:spcPct val="35000"/>
            </a:spcAft>
            <a:buNone/>
          </a:pPr>
          <a:r>
            <a:rPr lang="en-US" sz="1400" kern="1200" dirty="0">
              <a:solidFill>
                <a:srgbClr val="002060"/>
              </a:solidFill>
            </a:rPr>
            <a:t>Can the theory explain my context and fit? Do I need more than one theory?</a:t>
          </a:r>
          <a:endParaRPr lang="en-ZA" sz="1400" kern="1200" dirty="0">
            <a:solidFill>
              <a:srgbClr val="002060"/>
            </a:solidFill>
          </a:endParaRPr>
        </a:p>
      </dsp:txBody>
      <dsp:txXfrm>
        <a:off x="6943947" y="899389"/>
        <a:ext cx="1927833" cy="1927833"/>
      </dsp:txXfrm>
    </dsp:sp>
    <dsp:sp modelId="{61AE2B17-29F6-4F8E-B755-0B7A45D78595}">
      <dsp:nvSpPr>
        <dsp:cNvPr id="0" name=""/>
        <dsp:cNvSpPr/>
      </dsp:nvSpPr>
      <dsp:spPr>
        <a:xfrm>
          <a:off x="8715502" y="510401"/>
          <a:ext cx="2726367" cy="27263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0041" tIns="22860" rIns="150041"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2060"/>
              </a:solidFill>
            </a:rPr>
            <a:t>Decide how to use it </a:t>
          </a:r>
        </a:p>
        <a:p>
          <a:pPr marL="0" lvl="0" indent="0" algn="ctr" defTabSz="800100">
            <a:lnSpc>
              <a:spcPct val="90000"/>
            </a:lnSpc>
            <a:spcBef>
              <a:spcPct val="0"/>
            </a:spcBef>
            <a:spcAft>
              <a:spcPct val="35000"/>
            </a:spcAft>
            <a:buNone/>
          </a:pPr>
          <a:r>
            <a:rPr lang="en-US" sz="1400" kern="1200" dirty="0">
              <a:solidFill>
                <a:srgbClr val="002060"/>
              </a:solidFill>
            </a:rPr>
            <a:t>Lens, research questions, data analysis, interpretation tool, to validate my contribution</a:t>
          </a:r>
          <a:endParaRPr lang="en-ZA" sz="1400" kern="1200" dirty="0">
            <a:solidFill>
              <a:srgbClr val="002060"/>
            </a:solidFill>
          </a:endParaRPr>
        </a:p>
      </dsp:txBody>
      <dsp:txXfrm>
        <a:off x="9114769" y="909668"/>
        <a:ext cx="1927833" cy="1927833"/>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9357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69177-AA3E-8D42-2E1A-8C5E91DBF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E490F9-29D0-DA54-5CA2-2A112C0A5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FF47B-3716-D29F-78E8-20FB080260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469292-F226-C8FB-916A-21DB55D6A102}"/>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293265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87FCB-B441-A8B9-1E24-6BC3079B5C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E7200-9F4D-BF5B-4644-371C9E5E89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75A825-B0CC-216C-C681-97673748E0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DBE7D3-CA69-BB40-1360-C4F7960F9A8C}"/>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62999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FFF9F5"/>
          </a:solidFill>
          <a:ln/>
        </p:spPr>
        <p:txBody>
          <a:bodyPr/>
          <a:lstStyle/>
          <a:p>
            <a:endParaRPr lang="en-ZA"/>
          </a:p>
        </p:txBody>
      </p:sp>
      <p:pic>
        <p:nvPicPr>
          <p:cNvPr id="4" name="Image 1" descr="preencoded.png">
            <a:hlinkClick r:id="rId3"/>
          </p:cNvPr>
          <p:cNvPicPr>
            <a:picLocks noChangeAspect="1"/>
          </p:cNvPicPr>
          <p:nvPr/>
        </p:nvPicPr>
        <p:blipFill>
          <a:blip r:embed="rId4"/>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hyperlink" Target="https://creativecommons.org/licenses/by-nc-sa/4.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080/14703290601081407" TargetMode="External"/><Relationship Id="rId2" Type="http://schemas.openxmlformats.org/officeDocument/2006/relationships/hyperlink" Target="https://doi.org/10.5430/ijhe.v7n6p4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91215" y="0"/>
            <a:ext cx="4800480" cy="6858000"/>
          </a:xfrm>
          <a:prstGeom prst="rect">
            <a:avLst/>
          </a:prstGeom>
        </p:spPr>
      </p:pic>
      <p:sp>
        <p:nvSpPr>
          <p:cNvPr id="3" name="Text 0"/>
          <p:cNvSpPr/>
          <p:nvPr/>
        </p:nvSpPr>
        <p:spPr>
          <a:xfrm>
            <a:off x="661475" y="616545"/>
            <a:ext cx="6296860" cy="366514"/>
          </a:xfrm>
          <a:prstGeom prst="rect">
            <a:avLst/>
          </a:prstGeom>
          <a:noFill/>
          <a:ln/>
        </p:spPr>
        <p:txBody>
          <a:bodyPr wrap="square" lIns="0" tIns="0" rIns="0" bIns="0" rtlCol="0" anchor="t"/>
          <a:lstStyle/>
          <a:p>
            <a:pPr marL="0" indent="0" algn="l">
              <a:lnSpc>
                <a:spcPct val="99000"/>
              </a:lnSpc>
              <a:spcAft>
                <a:spcPts val="1800"/>
              </a:spcAft>
              <a:buNone/>
            </a:pPr>
            <a:endParaRPr lang="en-US" sz="900" dirty="0"/>
          </a:p>
        </p:txBody>
      </p:sp>
      <p:sp>
        <p:nvSpPr>
          <p:cNvPr id="4" name="Text 1"/>
          <p:cNvSpPr/>
          <p:nvPr/>
        </p:nvSpPr>
        <p:spPr>
          <a:xfrm>
            <a:off x="539554" y="291802"/>
            <a:ext cx="6562285" cy="1198364"/>
          </a:xfrm>
          <a:prstGeom prst="rect">
            <a:avLst/>
          </a:prstGeom>
          <a:noFill/>
          <a:ln/>
        </p:spPr>
        <p:txBody>
          <a:bodyPr wrap="square" lIns="0" tIns="0" rIns="0" bIns="0" rtlCol="0" anchor="t">
            <a:noAutofit/>
          </a:bodyPr>
          <a:lstStyle/>
          <a:p>
            <a:pPr marL="0" indent="0" algn="l">
              <a:lnSpc>
                <a:spcPct val="83000"/>
              </a:lnSpc>
              <a:buNone/>
            </a:pPr>
            <a:r>
              <a:rPr lang="en-US" sz="4000" dirty="0">
                <a:solidFill>
                  <a:srgbClr val="204C8E"/>
                </a:solidFill>
                <a:latin typeface="Roboto Medium" pitchFamily="34" charset="0"/>
                <a:ea typeface="Roboto Medium" pitchFamily="34" charset="-122"/>
                <a:cs typeface="Roboto Medium" pitchFamily="34" charset="-120"/>
              </a:rPr>
              <a:t>SELECTING AND APPLYING THEORETICAL AND CONCEPTUAL FRAMEWORKS IN RESEARCH</a:t>
            </a:r>
          </a:p>
          <a:p>
            <a:pPr marL="0" indent="0" algn="l">
              <a:lnSpc>
                <a:spcPct val="83000"/>
              </a:lnSpc>
              <a:buNone/>
            </a:pPr>
            <a:endParaRPr lang="en-US" dirty="0">
              <a:solidFill>
                <a:srgbClr val="204C8E"/>
              </a:solidFill>
              <a:latin typeface="Roboto Medium" pitchFamily="34" charset="0"/>
              <a:ea typeface="Roboto Medium" pitchFamily="34" charset="-122"/>
              <a:cs typeface="Roboto Medium" pitchFamily="34" charset="-120"/>
            </a:endParaRPr>
          </a:p>
          <a:p>
            <a:pPr marL="0" indent="0" algn="l">
              <a:lnSpc>
                <a:spcPct val="83000"/>
              </a:lnSpc>
              <a:buNone/>
            </a:pPr>
            <a:r>
              <a:rPr lang="en-US" sz="2800" dirty="0">
                <a:solidFill>
                  <a:srgbClr val="204C8E"/>
                </a:solidFill>
                <a:latin typeface="Roboto Medium" pitchFamily="34" charset="0"/>
                <a:ea typeface="Roboto Medium" pitchFamily="34" charset="-122"/>
                <a:cs typeface="Roboto Medium" pitchFamily="34" charset="-120"/>
              </a:rPr>
              <a:t>Postgraduate Research Support </a:t>
            </a:r>
            <a:r>
              <a:rPr lang="en-US" sz="2800" dirty="0" err="1">
                <a:solidFill>
                  <a:srgbClr val="204C8E"/>
                </a:solidFill>
                <a:latin typeface="Roboto Medium" pitchFamily="34" charset="0"/>
                <a:ea typeface="Roboto Medium" pitchFamily="34" charset="-122"/>
                <a:cs typeface="Roboto Medium" pitchFamily="34" charset="-120"/>
              </a:rPr>
              <a:t>Programme</a:t>
            </a:r>
            <a:r>
              <a:rPr lang="en-US" sz="2800" dirty="0">
                <a:solidFill>
                  <a:srgbClr val="204C8E"/>
                </a:solidFill>
                <a:latin typeface="Roboto Medium" pitchFamily="34" charset="0"/>
                <a:ea typeface="Roboto Medium" pitchFamily="34" charset="-122"/>
                <a:cs typeface="Roboto Medium" pitchFamily="34" charset="-120"/>
              </a:rPr>
              <a:t> Webinar Series</a:t>
            </a:r>
          </a:p>
          <a:p>
            <a:pPr marL="0" indent="0" algn="l">
              <a:lnSpc>
                <a:spcPct val="83000"/>
              </a:lnSpc>
              <a:buNone/>
            </a:pPr>
            <a:r>
              <a:rPr lang="en-US" sz="2800" dirty="0">
                <a:solidFill>
                  <a:srgbClr val="204C8E"/>
                </a:solidFill>
                <a:latin typeface="Roboto Medium" pitchFamily="34" charset="0"/>
                <a:ea typeface="Roboto Medium" pitchFamily="34" charset="-122"/>
                <a:cs typeface="Roboto Medium" pitchFamily="34" charset="-120"/>
              </a:rPr>
              <a:t>16 July 2026</a:t>
            </a:r>
            <a:endParaRPr lang="en-US" sz="2800" dirty="0"/>
          </a:p>
        </p:txBody>
      </p:sp>
      <p:sp>
        <p:nvSpPr>
          <p:cNvPr id="5" name="Text 2"/>
          <p:cNvSpPr/>
          <p:nvPr/>
        </p:nvSpPr>
        <p:spPr>
          <a:xfrm>
            <a:off x="539554" y="3649510"/>
            <a:ext cx="6445182" cy="826400"/>
          </a:xfrm>
          <a:prstGeom prst="rect">
            <a:avLst/>
          </a:prstGeom>
          <a:noFill/>
          <a:ln/>
        </p:spPr>
        <p:txBody>
          <a:bodyPr wrap="square" lIns="0" tIns="0" rIns="0" bIns="0" rtlCol="0" anchor="t"/>
          <a:lstStyle/>
          <a:p>
            <a:pPr marL="0" indent="0" algn="l">
              <a:lnSpc>
                <a:spcPct val="99000"/>
              </a:lnSpc>
              <a:spcAft>
                <a:spcPts val="2050"/>
              </a:spcAft>
              <a:buNone/>
            </a:pPr>
            <a:endParaRPr lang="en-US" sz="1100" dirty="0"/>
          </a:p>
          <a:p>
            <a:pPr marL="0" indent="0" algn="l">
              <a:lnSpc>
                <a:spcPct val="99000"/>
              </a:lnSpc>
              <a:spcAft>
                <a:spcPts val="2050"/>
              </a:spcAft>
              <a:buNone/>
            </a:pPr>
            <a:endParaRPr lang="en-US" sz="1100" dirty="0"/>
          </a:p>
          <a:p>
            <a:pPr marL="0" indent="0" algn="l">
              <a:lnSpc>
                <a:spcPct val="99000"/>
              </a:lnSpc>
              <a:spcAft>
                <a:spcPts val="700"/>
              </a:spcAft>
              <a:buNone/>
            </a:pPr>
            <a:r>
              <a:rPr lang="en-US" dirty="0">
                <a:solidFill>
                  <a:srgbClr val="204C8E"/>
                </a:solidFill>
                <a:latin typeface="Roboto" pitchFamily="34" charset="0"/>
                <a:ea typeface="Roboto" pitchFamily="34" charset="-122"/>
                <a:cs typeface="Roboto" pitchFamily="34" charset="-120"/>
              </a:rPr>
              <a:t>Prof Geesje van den Berg</a:t>
            </a:r>
            <a:endParaRPr lang="en-US" dirty="0"/>
          </a:p>
          <a:p>
            <a:pPr marL="0" indent="0" algn="l">
              <a:lnSpc>
                <a:spcPct val="99000"/>
              </a:lnSpc>
              <a:spcAft>
                <a:spcPts val="700"/>
              </a:spcAft>
              <a:buNone/>
            </a:pPr>
            <a:r>
              <a:rPr lang="en-US" dirty="0">
                <a:solidFill>
                  <a:srgbClr val="204C8E"/>
                </a:solidFill>
                <a:latin typeface="Roboto" pitchFamily="34" charset="0"/>
                <a:ea typeface="Roboto" pitchFamily="34" charset="-122"/>
                <a:cs typeface="Roboto" pitchFamily="34" charset="-120"/>
              </a:rPr>
              <a:t>Department of Curriculum and Instructional Studies</a:t>
            </a:r>
            <a:endParaRPr lang="en-US" dirty="0"/>
          </a:p>
          <a:p>
            <a:pPr marL="0" indent="0" algn="l">
              <a:lnSpc>
                <a:spcPct val="99000"/>
              </a:lnSpc>
              <a:spcAft>
                <a:spcPts val="700"/>
              </a:spcAft>
              <a:buNone/>
            </a:pPr>
            <a:r>
              <a:rPr lang="en-US" dirty="0">
                <a:solidFill>
                  <a:srgbClr val="204C8E"/>
                </a:solidFill>
                <a:latin typeface="Roboto" pitchFamily="34" charset="0"/>
                <a:ea typeface="Roboto" pitchFamily="34" charset="-122"/>
                <a:cs typeface="Roboto" pitchFamily="34" charset="-120"/>
              </a:rPr>
              <a:t>University of South Africa</a:t>
            </a:r>
          </a:p>
          <a:p>
            <a:pPr marL="0" indent="0" algn="l">
              <a:lnSpc>
                <a:spcPct val="99000"/>
              </a:lnSpc>
              <a:spcAft>
                <a:spcPts val="700"/>
              </a:spcAft>
              <a:buNone/>
            </a:pPr>
            <a:endParaRPr lang="en-US" dirty="0">
              <a:solidFill>
                <a:srgbClr val="204C8E"/>
              </a:solidFill>
              <a:latin typeface="Roboto" pitchFamily="34" charset="0"/>
              <a:ea typeface="Roboto" pitchFamily="34" charset="-122"/>
              <a:cs typeface="Roboto" pitchFamily="34" charset="-120"/>
            </a:endParaRPr>
          </a:p>
          <a:p>
            <a:pPr marL="0" indent="0" algn="l">
              <a:lnSpc>
                <a:spcPct val="99000"/>
              </a:lnSpc>
              <a:spcAft>
                <a:spcPts val="700"/>
              </a:spcAft>
              <a:buNone/>
            </a:pPr>
            <a:endParaRPr lang="en-US" dirty="0">
              <a:solidFill>
                <a:srgbClr val="204C8E"/>
              </a:solidFill>
              <a:latin typeface="Roboto" pitchFamily="34" charset="0"/>
              <a:ea typeface="Roboto" pitchFamily="34" charset="-122"/>
              <a:cs typeface="Roboto" pitchFamily="34" charset="-120"/>
            </a:endParaRPr>
          </a:p>
          <a:p>
            <a:pPr>
              <a:lnSpc>
                <a:spcPct val="99000"/>
              </a:lnSpc>
              <a:spcAft>
                <a:spcPts val="700"/>
              </a:spcAft>
            </a:pPr>
            <a:r>
              <a:rPr lang="en-US" dirty="0">
                <a:solidFill>
                  <a:srgbClr val="204C8E"/>
                </a:solidFill>
                <a:latin typeface="Roboto" pitchFamily="34" charset="0"/>
                <a:ea typeface="Roboto" pitchFamily="34" charset="-122"/>
                <a:cs typeface="Roboto" pitchFamily="34" charset="-120"/>
                <a:hlinkClick r:id="rId4"/>
              </a:rPr>
              <a:t>https://creativecommons.org/licenses/by-nc-sa/4.0/</a:t>
            </a:r>
            <a:endParaRPr lang="en-US" dirty="0">
              <a:solidFill>
                <a:srgbClr val="204C8E"/>
              </a:solidFill>
              <a:latin typeface="Roboto" pitchFamily="34" charset="0"/>
              <a:ea typeface="Roboto" pitchFamily="34" charset="-122"/>
              <a:cs typeface="Roboto" pitchFamily="34" charset="-120"/>
            </a:endParaRPr>
          </a:p>
          <a:p>
            <a:pPr>
              <a:lnSpc>
                <a:spcPct val="99000"/>
              </a:lnSpc>
              <a:spcAft>
                <a:spcPts val="700"/>
              </a:spcAft>
            </a:pPr>
            <a:endParaRPr lang="en-US" dirty="0">
              <a:solidFill>
                <a:srgbClr val="204C8E"/>
              </a:solidFill>
              <a:latin typeface="Roboto" pitchFamily="34" charset="0"/>
              <a:ea typeface="Roboto" pitchFamily="34" charset="-122"/>
              <a:cs typeface="Roboto" pitchFamily="34" charset="-120"/>
            </a:endParaRPr>
          </a:p>
          <a:p>
            <a:pPr>
              <a:lnSpc>
                <a:spcPct val="99000"/>
              </a:lnSpc>
              <a:spcAft>
                <a:spcPts val="700"/>
              </a:spcAft>
            </a:pPr>
            <a:endParaRPr lang="en-US" dirty="0">
              <a:solidFill>
                <a:srgbClr val="204C8E"/>
              </a:solidFill>
              <a:latin typeface="Roboto" pitchFamily="34" charset="0"/>
              <a:ea typeface="Roboto" pitchFamily="34" charset="-122"/>
              <a:cs typeface="Roboto" pitchFamily="34" charset="-120"/>
            </a:endParaRPr>
          </a:p>
          <a:p>
            <a:pPr>
              <a:lnSpc>
                <a:spcPct val="99000"/>
              </a:lnSpc>
              <a:spcAft>
                <a:spcPts val="700"/>
              </a:spcAft>
            </a:pPr>
            <a:endParaRPr lang="en-US" dirty="0">
              <a:solidFill>
                <a:srgbClr val="204C8E"/>
              </a:solidFill>
              <a:latin typeface="Roboto" pitchFamily="34" charset="0"/>
              <a:ea typeface="Roboto" pitchFamily="34" charset="-122"/>
              <a:cs typeface="Roboto" pitchFamily="34" charset="-120"/>
            </a:endParaRPr>
          </a:p>
          <a:p>
            <a:pPr marL="0" indent="0" algn="l">
              <a:lnSpc>
                <a:spcPct val="99000"/>
              </a:lnSpc>
              <a:spcAft>
                <a:spcPts val="700"/>
              </a:spcAft>
              <a:buNone/>
            </a:pPr>
            <a:endParaRPr lang="en-US" dirty="0"/>
          </a:p>
          <a:p>
            <a:pPr marL="0" indent="0" algn="l">
              <a:lnSpc>
                <a:spcPct val="99000"/>
              </a:lnSpc>
              <a:spcAft>
                <a:spcPts val="2050"/>
              </a:spcAft>
              <a:buNone/>
            </a:pPr>
            <a:endParaRPr lang="en-US" sz="1100" dirty="0"/>
          </a:p>
          <a:p>
            <a:pPr marL="0" indent="0" algn="l">
              <a:lnSpc>
                <a:spcPct val="99000"/>
              </a:lnSpc>
              <a:spcAft>
                <a:spcPts val="2050"/>
              </a:spcAft>
              <a:buNone/>
            </a:pPr>
            <a:endParaRPr lang="en-US" sz="1100" dirty="0"/>
          </a:p>
          <a:p>
            <a:pPr marL="0" indent="0" algn="l">
              <a:lnSpc>
                <a:spcPct val="99000"/>
              </a:lnSpc>
              <a:spcAft>
                <a:spcPts val="2050"/>
              </a:spcAft>
              <a:buNone/>
            </a:pPr>
            <a:endParaRPr lang="en-US" sz="1100" dirty="0"/>
          </a:p>
        </p:txBody>
      </p:sp>
      <p:pic>
        <p:nvPicPr>
          <p:cNvPr id="6" name="Image 1" descr="preencoded.png"/>
          <p:cNvPicPr>
            <a:picLocks noChangeAspect="1"/>
          </p:cNvPicPr>
          <p:nvPr/>
        </p:nvPicPr>
        <p:blipFill>
          <a:blip r:embed="rId5"/>
          <a:stretch>
            <a:fillRect/>
          </a:stretch>
        </p:blipFill>
        <p:spPr>
          <a:xfrm>
            <a:off x="8330993" y="5842001"/>
            <a:ext cx="3861008" cy="1016000"/>
          </a:xfrm>
          <a:prstGeom prst="rect">
            <a:avLst/>
          </a:prstGeom>
        </p:spPr>
      </p:pic>
      <p:pic>
        <p:nvPicPr>
          <p:cNvPr id="1028" name="Picture 4" descr="Untitled">
            <a:extLst>
              <a:ext uri="{FF2B5EF4-FFF2-40B4-BE49-F238E27FC236}">
                <a16:creationId xmlns:a16="http://schemas.microsoft.com/office/drawing/2014/main" id="{69781446-D899-A359-5357-E28FCC08C2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554" y="5702794"/>
            <a:ext cx="1539577" cy="5386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46223-7C40-0A55-19A6-519EED0613D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525E93-DF99-2325-122C-8A0F9AE819C5}"/>
              </a:ext>
            </a:extLst>
          </p:cNvPr>
          <p:cNvGraphicFramePr>
            <a:graphicFrameLocks noGrp="1"/>
          </p:cNvGraphicFramePr>
          <p:nvPr>
            <p:extLst>
              <p:ext uri="{D42A27DB-BD31-4B8C-83A1-F6EECF244321}">
                <p14:modId xmlns:p14="http://schemas.microsoft.com/office/powerpoint/2010/main" val="3894855249"/>
              </p:ext>
            </p:extLst>
          </p:nvPr>
        </p:nvGraphicFramePr>
        <p:xfrm>
          <a:off x="243840" y="871804"/>
          <a:ext cx="11592560" cy="5708839"/>
        </p:xfrm>
        <a:graphic>
          <a:graphicData uri="http://schemas.openxmlformats.org/drawingml/2006/table">
            <a:tbl>
              <a:tblPr firstRow="1" bandRow="1">
                <a:tableStyleId>{93296810-A885-4BE3-A3E7-6D5BEEA58F35}</a:tableStyleId>
              </a:tblPr>
              <a:tblGrid>
                <a:gridCol w="2042106">
                  <a:extLst>
                    <a:ext uri="{9D8B030D-6E8A-4147-A177-3AD203B41FA5}">
                      <a16:colId xmlns:a16="http://schemas.microsoft.com/office/drawing/2014/main" val="2841875963"/>
                    </a:ext>
                  </a:extLst>
                </a:gridCol>
                <a:gridCol w="2164134">
                  <a:extLst>
                    <a:ext uri="{9D8B030D-6E8A-4147-A177-3AD203B41FA5}">
                      <a16:colId xmlns:a16="http://schemas.microsoft.com/office/drawing/2014/main" val="366446960"/>
                    </a:ext>
                  </a:extLst>
                </a:gridCol>
                <a:gridCol w="7386320">
                  <a:extLst>
                    <a:ext uri="{9D8B030D-6E8A-4147-A177-3AD203B41FA5}">
                      <a16:colId xmlns:a16="http://schemas.microsoft.com/office/drawing/2014/main" val="4240797965"/>
                    </a:ext>
                  </a:extLst>
                </a:gridCol>
              </a:tblGrid>
              <a:tr h="610167">
                <a:tc>
                  <a:txBody>
                    <a:bodyPr/>
                    <a:lstStyle/>
                    <a:p>
                      <a:r>
                        <a:rPr lang="en-US" dirty="0"/>
                        <a:t>Theory</a:t>
                      </a:r>
                      <a:endParaRPr lang="en-ZA" dirty="0"/>
                    </a:p>
                  </a:txBody>
                  <a:tcPr anchor="ctr"/>
                </a:tc>
                <a:tc>
                  <a:txBody>
                    <a:bodyPr/>
                    <a:lstStyle/>
                    <a:p>
                      <a:r>
                        <a:rPr lang="en-US" dirty="0"/>
                        <a:t>Key scholar(s)</a:t>
                      </a:r>
                      <a:endParaRPr lang="en-ZA" dirty="0"/>
                    </a:p>
                  </a:txBody>
                  <a:tcPr anchor="ctr"/>
                </a:tc>
                <a:tc>
                  <a:txBody>
                    <a:bodyPr/>
                    <a:lstStyle/>
                    <a:p>
                      <a:r>
                        <a:rPr lang="en-US" dirty="0"/>
                        <a:t>Key concepts</a:t>
                      </a:r>
                      <a:endParaRPr lang="en-ZA" dirty="0"/>
                    </a:p>
                  </a:txBody>
                  <a:tcPr anchor="ctr"/>
                </a:tc>
                <a:extLst>
                  <a:ext uri="{0D108BD9-81ED-4DB2-BD59-A6C34878D82A}">
                    <a16:rowId xmlns:a16="http://schemas.microsoft.com/office/drawing/2014/main" val="1094575686"/>
                  </a:ext>
                </a:extLst>
              </a:tr>
              <a:tr h="905575">
                <a:tc>
                  <a:txBody>
                    <a:bodyPr/>
                    <a:lstStyle/>
                    <a:p>
                      <a:pPr>
                        <a:buNone/>
                      </a:pPr>
                      <a:r>
                        <a:rPr lang="en-ZA" dirty="0">
                          <a:solidFill>
                            <a:srgbClr val="002060"/>
                          </a:solidFill>
                        </a:rPr>
                        <a:t>Technology Acceptance Model</a:t>
                      </a:r>
                    </a:p>
                  </a:txBody>
                  <a:tcPr anchor="ctr"/>
                </a:tc>
                <a:tc>
                  <a:txBody>
                    <a:bodyPr/>
                    <a:lstStyle/>
                    <a:p>
                      <a:r>
                        <a:rPr lang="en-US" dirty="0">
                          <a:solidFill>
                            <a:srgbClr val="002060"/>
                          </a:solidFill>
                        </a:rPr>
                        <a:t>Fred Davis</a:t>
                      </a:r>
                      <a:endParaRPr lang="en-ZA" dirty="0">
                        <a:solidFill>
                          <a:srgbClr val="002060"/>
                        </a:solidFill>
                      </a:endParaRPr>
                    </a:p>
                  </a:txBody>
                  <a:tcPr anchor="ctr"/>
                </a:tc>
                <a:tc>
                  <a:txBody>
                    <a:bodyPr/>
                    <a:lstStyle/>
                    <a:p>
                      <a:r>
                        <a:rPr lang="en-US" dirty="0">
                          <a:solidFill>
                            <a:srgbClr val="002060"/>
                          </a:solidFill>
                        </a:rPr>
                        <a:t>Perceived usefulness; perceived ease of use; external variables; attitude towards technology; </a:t>
                      </a:r>
                      <a:r>
                        <a:rPr lang="en-US" dirty="0" err="1">
                          <a:solidFill>
                            <a:srgbClr val="002060"/>
                          </a:solidFill>
                        </a:rPr>
                        <a:t>behavioural</a:t>
                      </a:r>
                      <a:r>
                        <a:rPr lang="en-US" dirty="0">
                          <a:solidFill>
                            <a:srgbClr val="002060"/>
                          </a:solidFill>
                        </a:rPr>
                        <a:t> intention; actual system use; user beliefs; acceptance; adoption</a:t>
                      </a:r>
                      <a:endParaRPr lang="en-ZA" dirty="0">
                        <a:solidFill>
                          <a:srgbClr val="002060"/>
                        </a:solidFill>
                      </a:endParaRPr>
                    </a:p>
                  </a:txBody>
                  <a:tcPr anchor="ctr"/>
                </a:tc>
                <a:extLst>
                  <a:ext uri="{0D108BD9-81ED-4DB2-BD59-A6C34878D82A}">
                    <a16:rowId xmlns:a16="http://schemas.microsoft.com/office/drawing/2014/main" val="1892588351"/>
                  </a:ext>
                </a:extLst>
              </a:tr>
              <a:tr h="1532512">
                <a:tc>
                  <a:txBody>
                    <a:bodyPr/>
                    <a:lstStyle/>
                    <a:p>
                      <a:r>
                        <a:rPr lang="en-ZA" dirty="0">
                          <a:solidFill>
                            <a:srgbClr val="002060"/>
                          </a:solidFill>
                        </a:rPr>
                        <a:t>TPACK framework</a:t>
                      </a:r>
                    </a:p>
                  </a:txBody>
                  <a:tcPr anchor="ctr"/>
                </a:tc>
                <a:tc>
                  <a:txBody>
                    <a:bodyPr/>
                    <a:lstStyle/>
                    <a:p>
                      <a:pPr>
                        <a:buNone/>
                      </a:pPr>
                      <a:r>
                        <a:rPr lang="en-US" dirty="0">
                          <a:solidFill>
                            <a:srgbClr val="002060"/>
                          </a:solidFill>
                        </a:rPr>
                        <a:t>Punya Mishra and Matthew Koehler, building on Lee Shulman</a:t>
                      </a:r>
                      <a:endParaRPr lang="en-ZA" dirty="0">
                        <a:solidFill>
                          <a:srgbClr val="002060"/>
                        </a:solidFill>
                      </a:endParaRPr>
                    </a:p>
                  </a:txBody>
                  <a:tcPr anchor="ctr"/>
                </a:tc>
                <a:tc>
                  <a:txBody>
                    <a:bodyPr/>
                    <a:lstStyle/>
                    <a:p>
                      <a:r>
                        <a:rPr lang="en-US">
                          <a:solidFill>
                            <a:srgbClr val="002060"/>
                          </a:solidFill>
                        </a:rPr>
                        <a:t>Content knowledge; pedagogical knowledge; technological knowledge; pedagogical content knowledge; technological content knowledge; technological pedagogical knowledge; integrated TPACK; contextual knowledge; dynamic interaction among knowledge domains; purposeful technology integration</a:t>
                      </a:r>
                      <a:endParaRPr lang="en-ZA" dirty="0">
                        <a:solidFill>
                          <a:srgbClr val="002060"/>
                        </a:solidFill>
                      </a:endParaRPr>
                    </a:p>
                  </a:txBody>
                  <a:tcPr anchor="ctr"/>
                </a:tc>
                <a:extLst>
                  <a:ext uri="{0D108BD9-81ED-4DB2-BD59-A6C34878D82A}">
                    <a16:rowId xmlns:a16="http://schemas.microsoft.com/office/drawing/2014/main" val="4073605689"/>
                  </a:ext>
                </a:extLst>
              </a:tr>
              <a:tr h="610167">
                <a:tc>
                  <a:txBody>
                    <a:bodyPr/>
                    <a:lstStyle/>
                    <a:p>
                      <a:r>
                        <a:rPr lang="en-US" dirty="0">
                          <a:solidFill>
                            <a:srgbClr val="002060"/>
                          </a:solidFill>
                        </a:rPr>
                        <a:t>UNESCO ICT Competency Framework for Teachers (ICT-CFT), Version 3</a:t>
                      </a:r>
                      <a:endParaRPr lang="en-ZA" dirty="0">
                        <a:solidFill>
                          <a:srgbClr val="002060"/>
                        </a:solidFill>
                      </a:endParaRPr>
                    </a:p>
                  </a:txBody>
                  <a:tcPr anchor="ctr"/>
                </a:tc>
                <a:tc>
                  <a:txBody>
                    <a:bodyPr/>
                    <a:lstStyle/>
                    <a:p>
                      <a:pPr>
                        <a:buNone/>
                      </a:pPr>
                      <a:r>
                        <a:rPr lang="en-US" dirty="0">
                          <a:solidFill>
                            <a:srgbClr val="002060"/>
                          </a:solidFill>
                        </a:rPr>
                        <a:t>for Teachers (ICT-CFT), Version 3</a:t>
                      </a:r>
                    </a:p>
                  </a:txBody>
                  <a:tcPr anchor="ctr"/>
                </a:tc>
                <a:tc>
                  <a:txBody>
                    <a:bodyPr/>
                    <a:lstStyle/>
                    <a:p>
                      <a:r>
                        <a:rPr lang="en-US" dirty="0">
                          <a:solidFill>
                            <a:srgbClr val="002060"/>
                          </a:solidFill>
                        </a:rPr>
                        <a:t>Understanding ICT in education policy; curriculum and assessment; pedagogy; application of digital skills; </a:t>
                      </a:r>
                      <a:r>
                        <a:rPr lang="en-US" dirty="0" err="1">
                          <a:solidFill>
                            <a:srgbClr val="002060"/>
                          </a:solidFill>
                        </a:rPr>
                        <a:t>organisation</a:t>
                      </a:r>
                      <a:r>
                        <a:rPr lang="en-US" dirty="0">
                          <a:solidFill>
                            <a:srgbClr val="002060"/>
                          </a:solidFill>
                        </a:rPr>
                        <a:t> and administration; teacher professional learning; inclusive and equitable technology use; OER; three developmental levels: knowledge acquisition, knowledge deepening and knowledge creation</a:t>
                      </a:r>
                      <a:endParaRPr lang="en-ZA" dirty="0">
                        <a:solidFill>
                          <a:srgbClr val="002060"/>
                        </a:solidFill>
                      </a:endParaRPr>
                    </a:p>
                  </a:txBody>
                  <a:tcPr anchor="ctr"/>
                </a:tc>
                <a:extLst>
                  <a:ext uri="{0D108BD9-81ED-4DB2-BD59-A6C34878D82A}">
                    <a16:rowId xmlns:a16="http://schemas.microsoft.com/office/drawing/2014/main" val="401533546"/>
                  </a:ext>
                </a:extLst>
              </a:tr>
              <a:tr h="610167">
                <a:tc>
                  <a:txBody>
                    <a:bodyPr/>
                    <a:lstStyle/>
                    <a:p>
                      <a:r>
                        <a:rPr lang="en-US" dirty="0">
                          <a:solidFill>
                            <a:srgbClr val="002060"/>
                          </a:solidFill>
                        </a:rPr>
                        <a:t>UNESCO AI Competency Framework for Teachers</a:t>
                      </a:r>
                      <a:endParaRPr lang="en-ZA" dirty="0">
                        <a:solidFill>
                          <a:srgbClr val="002060"/>
                        </a:solidFill>
                      </a:endParaRPr>
                    </a:p>
                  </a:txBody>
                  <a:tcPr anchor="ctr"/>
                </a:tc>
                <a:tc>
                  <a:txBody>
                    <a:bodyPr/>
                    <a:lstStyle/>
                    <a:p>
                      <a:r>
                        <a:rPr lang="en-US" dirty="0">
                          <a:solidFill>
                            <a:srgbClr val="002060"/>
                          </a:solidFill>
                        </a:rPr>
                        <a:t>UNESCO, 2024; principally authored by </a:t>
                      </a:r>
                      <a:r>
                        <a:rPr lang="en-US" dirty="0" err="1">
                          <a:solidFill>
                            <a:srgbClr val="002060"/>
                          </a:solidFill>
                        </a:rPr>
                        <a:t>Fengchun</a:t>
                      </a:r>
                      <a:r>
                        <a:rPr lang="en-US" dirty="0">
                          <a:solidFill>
                            <a:srgbClr val="002060"/>
                          </a:solidFill>
                        </a:rPr>
                        <a:t> Miao and Mutlu </a:t>
                      </a:r>
                      <a:r>
                        <a:rPr lang="en-US" dirty="0" err="1">
                          <a:solidFill>
                            <a:srgbClr val="002060"/>
                          </a:solidFill>
                        </a:rPr>
                        <a:t>Cukurova</a:t>
                      </a:r>
                      <a:endParaRPr lang="en-ZA" dirty="0">
                        <a:solidFill>
                          <a:srgbClr val="002060"/>
                        </a:solidFill>
                      </a:endParaRPr>
                    </a:p>
                  </a:txBody>
                  <a:tcPr anchor="ctr"/>
                </a:tc>
                <a:tc>
                  <a:txBody>
                    <a:bodyPr/>
                    <a:lstStyle/>
                    <a:p>
                      <a:r>
                        <a:rPr lang="en-US" dirty="0">
                          <a:solidFill>
                            <a:srgbClr val="002060"/>
                          </a:solidFill>
                        </a:rPr>
                        <a:t>Human-</a:t>
                      </a:r>
                      <a:r>
                        <a:rPr lang="en-US" dirty="0" err="1">
                          <a:solidFill>
                            <a:srgbClr val="002060"/>
                          </a:solidFill>
                        </a:rPr>
                        <a:t>centred</a:t>
                      </a:r>
                      <a:r>
                        <a:rPr lang="en-US" dirty="0">
                          <a:solidFill>
                            <a:srgbClr val="002060"/>
                          </a:solidFill>
                        </a:rPr>
                        <a:t> mindset; ethics of AI; AI foundations and applications; AI pedagogy; AI for professional learning; human agency; teacher rights; responsible and sustainable AI use; critical evaluation of AI; three developmental levels: acquire, deepen and create</a:t>
                      </a:r>
                      <a:endParaRPr lang="en-ZA" dirty="0">
                        <a:solidFill>
                          <a:srgbClr val="002060"/>
                        </a:solidFill>
                      </a:endParaRPr>
                    </a:p>
                  </a:txBody>
                  <a:tcPr anchor="ctr"/>
                </a:tc>
                <a:extLst>
                  <a:ext uri="{0D108BD9-81ED-4DB2-BD59-A6C34878D82A}">
                    <a16:rowId xmlns:a16="http://schemas.microsoft.com/office/drawing/2014/main" val="3330062305"/>
                  </a:ext>
                </a:extLst>
              </a:tr>
            </a:tbl>
          </a:graphicData>
        </a:graphic>
      </p:graphicFrame>
      <p:sp>
        <p:nvSpPr>
          <p:cNvPr id="3" name="TextBox 2">
            <a:extLst>
              <a:ext uri="{FF2B5EF4-FFF2-40B4-BE49-F238E27FC236}">
                <a16:creationId xmlns:a16="http://schemas.microsoft.com/office/drawing/2014/main" id="{518FE0EA-0505-ADA8-C0D9-96D627EFA7FE}"/>
              </a:ext>
            </a:extLst>
          </p:cNvPr>
          <p:cNvSpPr txBox="1"/>
          <p:nvPr/>
        </p:nvSpPr>
        <p:spPr>
          <a:xfrm>
            <a:off x="243840" y="379828"/>
            <a:ext cx="11592560" cy="369332"/>
          </a:xfrm>
          <a:prstGeom prst="rect">
            <a:avLst/>
          </a:prstGeom>
          <a:noFill/>
        </p:spPr>
        <p:txBody>
          <a:bodyPr wrap="square" rtlCol="0">
            <a:spAutoFit/>
          </a:bodyPr>
          <a:lstStyle/>
          <a:p>
            <a:r>
              <a:rPr lang="en-US" dirty="0">
                <a:solidFill>
                  <a:srgbClr val="204C8E"/>
                </a:solidFill>
                <a:latin typeface="Roboto Medium" pitchFamily="34" charset="0"/>
                <a:ea typeface="Roboto Medium" pitchFamily="34" charset="-122"/>
                <a:cs typeface="Roboto Medium" pitchFamily="34" charset="-120"/>
              </a:rPr>
              <a:t>EXAMPLES OF THEORIES, MODELS AND FRAMEWORKS FOR RESEACH ON TECHNOLOGY IN EDUCATION (2)</a:t>
            </a:r>
            <a:endParaRPr lang="en-ZA" dirty="0"/>
          </a:p>
        </p:txBody>
      </p:sp>
    </p:spTree>
    <p:extLst>
      <p:ext uri="{BB962C8B-B14F-4D97-AF65-F5344CB8AC3E}">
        <p14:creationId xmlns:p14="http://schemas.microsoft.com/office/powerpoint/2010/main" val="2899195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AC4F2-5C07-9DC4-9010-CCB58FB0574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4AE934D1-3BC1-46B5-2FD6-FE7B3190DE1A}"/>
              </a:ext>
            </a:extLst>
          </p:cNvPr>
          <p:cNvPicPr>
            <a:picLocks noChangeAspect="1"/>
          </p:cNvPicPr>
          <p:nvPr/>
        </p:nvPicPr>
        <p:blipFill>
          <a:blip r:embed="rId3"/>
          <a:stretch>
            <a:fillRect/>
          </a:stretch>
        </p:blipFill>
        <p:spPr>
          <a:xfrm>
            <a:off x="0" y="0"/>
            <a:ext cx="12191695" cy="2062163"/>
          </a:xfrm>
          <a:prstGeom prst="rect">
            <a:avLst/>
          </a:prstGeom>
        </p:spPr>
      </p:pic>
      <p:sp>
        <p:nvSpPr>
          <p:cNvPr id="17" name="TextBox 16">
            <a:extLst>
              <a:ext uri="{FF2B5EF4-FFF2-40B4-BE49-F238E27FC236}">
                <a16:creationId xmlns:a16="http://schemas.microsoft.com/office/drawing/2014/main" id="{B30CFFD8-3159-BA4A-146B-7CA747D87A96}"/>
              </a:ext>
            </a:extLst>
          </p:cNvPr>
          <p:cNvSpPr txBox="1"/>
          <p:nvPr/>
        </p:nvSpPr>
        <p:spPr>
          <a:xfrm>
            <a:off x="220717" y="2108952"/>
            <a:ext cx="11568736" cy="3877985"/>
          </a:xfrm>
          <a:prstGeom prst="rect">
            <a:avLst/>
          </a:prstGeom>
          <a:noFill/>
        </p:spPr>
        <p:txBody>
          <a:bodyPr wrap="square" rtlCol="0">
            <a:spAutoFit/>
          </a:bodyPr>
          <a:lstStyle/>
          <a:p>
            <a:pPr algn="ctr"/>
            <a:r>
              <a:rPr lang="en-US" sz="3200" dirty="0">
                <a:solidFill>
                  <a:srgbClr val="002060"/>
                </a:solidFill>
              </a:rPr>
              <a:t>A strong framework does more than support your study—it shapes what you ask, what you notice and how you interpret what you find. Choose it purposefully and use it consistently throughout your research.</a:t>
            </a:r>
          </a:p>
          <a:p>
            <a:pPr algn="ctr"/>
            <a:endParaRPr lang="en-US" sz="3200" dirty="0">
              <a:solidFill>
                <a:srgbClr val="002060"/>
              </a:solidFill>
            </a:endParaRPr>
          </a:p>
          <a:p>
            <a:pPr algn="ctr"/>
            <a:r>
              <a:rPr lang="en-US" sz="3200" dirty="0">
                <a:solidFill>
                  <a:srgbClr val="002060"/>
                </a:solidFill>
              </a:rPr>
              <a:t>Thank you</a:t>
            </a:r>
          </a:p>
          <a:p>
            <a:pPr algn="ctr"/>
            <a:endParaRPr lang="en-US" dirty="0">
              <a:solidFill>
                <a:srgbClr val="002060"/>
              </a:solidFill>
            </a:endParaRPr>
          </a:p>
          <a:p>
            <a:pPr algn="ctr"/>
            <a:r>
              <a:rPr lang="en-US" dirty="0">
                <a:solidFill>
                  <a:srgbClr val="002060"/>
                </a:solidFill>
              </a:rPr>
              <a:t>Geesje van den Berg</a:t>
            </a:r>
          </a:p>
          <a:p>
            <a:pPr algn="ctr"/>
            <a:r>
              <a:rPr lang="en-US" dirty="0">
                <a:solidFill>
                  <a:srgbClr val="002060"/>
                </a:solidFill>
              </a:rPr>
              <a:t>vdberg@unisa.ac.za</a:t>
            </a:r>
            <a:endParaRPr lang="en-ZA" dirty="0">
              <a:solidFill>
                <a:srgbClr val="002060"/>
              </a:solidFill>
            </a:endParaRPr>
          </a:p>
        </p:txBody>
      </p:sp>
    </p:spTree>
    <p:extLst>
      <p:ext uri="{BB962C8B-B14F-4D97-AF65-F5344CB8AC3E}">
        <p14:creationId xmlns:p14="http://schemas.microsoft.com/office/powerpoint/2010/main" val="400327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44DDD2-6E22-3992-943B-0FBB1E3A0C39}"/>
              </a:ext>
            </a:extLst>
          </p:cNvPr>
          <p:cNvSpPr txBox="1"/>
          <p:nvPr/>
        </p:nvSpPr>
        <p:spPr>
          <a:xfrm>
            <a:off x="213360" y="558800"/>
            <a:ext cx="11572240" cy="5909310"/>
          </a:xfrm>
          <a:prstGeom prst="rect">
            <a:avLst/>
          </a:prstGeom>
          <a:noFill/>
        </p:spPr>
        <p:txBody>
          <a:bodyPr wrap="square" rtlCol="0">
            <a:spAutoFit/>
          </a:bodyPr>
          <a:lstStyle/>
          <a:p>
            <a:r>
              <a:rPr lang="en-US" dirty="0">
                <a:solidFill>
                  <a:srgbClr val="204C8E"/>
                </a:solidFill>
                <a:latin typeface="Roboto Medium" pitchFamily="34" charset="0"/>
                <a:ea typeface="Roboto Medium" pitchFamily="34" charset="-122"/>
                <a:cs typeface="Roboto Medium" pitchFamily="34" charset="-120"/>
              </a:rPr>
              <a:t>REFERENCES</a:t>
            </a:r>
          </a:p>
          <a:p>
            <a:endParaRPr lang="en-US" dirty="0">
              <a:solidFill>
                <a:srgbClr val="204C8E"/>
              </a:solidFill>
              <a:latin typeface="Roboto Medium" pitchFamily="34" charset="0"/>
              <a:ea typeface="Roboto Medium" pitchFamily="34" charset="-122"/>
              <a:cs typeface="Roboto Medium" pitchFamily="34" charset="-120"/>
            </a:endParaRPr>
          </a:p>
          <a:p>
            <a:pPr indent="-457200"/>
            <a:r>
              <a:rPr lang="en-US" dirty="0" err="1">
                <a:solidFill>
                  <a:srgbClr val="002060"/>
                </a:solidFill>
              </a:rPr>
              <a:t>Anfara</a:t>
            </a:r>
            <a:r>
              <a:rPr lang="en-US" dirty="0">
                <a:solidFill>
                  <a:srgbClr val="002060"/>
                </a:solidFill>
              </a:rPr>
              <a:t>, V. A., Jr. (2008). Theoretical frameworks. In L. M. Given (Ed.), </a:t>
            </a:r>
            <a:r>
              <a:rPr lang="en-US" i="1" dirty="0">
                <a:solidFill>
                  <a:srgbClr val="002060"/>
                </a:solidFill>
              </a:rPr>
              <a:t>The SAGE encyclopedia of qualitative research methods</a:t>
            </a:r>
            <a:r>
              <a:rPr lang="en-US" dirty="0">
                <a:solidFill>
                  <a:srgbClr val="002060"/>
                </a:solidFill>
              </a:rPr>
              <a:t> (pp. 870–874). SAGE Publications.</a:t>
            </a:r>
          </a:p>
          <a:p>
            <a:pPr indent="-457200"/>
            <a:r>
              <a:rPr lang="en-US" dirty="0">
                <a:solidFill>
                  <a:srgbClr val="002060"/>
                </a:solidFill>
              </a:rPr>
              <a:t>Bak, N. (2004). </a:t>
            </a:r>
            <a:r>
              <a:rPr lang="en-US" i="1" dirty="0">
                <a:solidFill>
                  <a:srgbClr val="002060"/>
                </a:solidFill>
              </a:rPr>
              <a:t>Completing your thesis: A practical guide</a:t>
            </a:r>
            <a:r>
              <a:rPr lang="en-US" dirty="0">
                <a:solidFill>
                  <a:srgbClr val="002060"/>
                </a:solidFill>
              </a:rPr>
              <a:t>. Van Schaik.</a:t>
            </a:r>
          </a:p>
          <a:p>
            <a:pPr indent="-457200"/>
            <a:r>
              <a:rPr lang="en-US" dirty="0">
                <a:solidFill>
                  <a:srgbClr val="002060"/>
                </a:solidFill>
              </a:rPr>
              <a:t>Bryman, A. (2012). </a:t>
            </a:r>
            <a:r>
              <a:rPr lang="en-US" i="1" dirty="0">
                <a:solidFill>
                  <a:srgbClr val="002060"/>
                </a:solidFill>
              </a:rPr>
              <a:t>Social research methods</a:t>
            </a:r>
            <a:r>
              <a:rPr lang="en-US" dirty="0">
                <a:solidFill>
                  <a:srgbClr val="002060"/>
                </a:solidFill>
              </a:rPr>
              <a:t> (4th ed.). Oxford University Press.</a:t>
            </a:r>
          </a:p>
          <a:p>
            <a:pPr indent="-457200"/>
            <a:r>
              <a:rPr lang="en-US" dirty="0" err="1">
                <a:solidFill>
                  <a:srgbClr val="002060"/>
                </a:solidFill>
              </a:rPr>
              <a:t>Imenda</a:t>
            </a:r>
            <a:r>
              <a:rPr lang="en-US" dirty="0">
                <a:solidFill>
                  <a:srgbClr val="002060"/>
                </a:solidFill>
              </a:rPr>
              <a:t>, S. (2014). Is there a conceptual difference between theoretical and conceptual frameworks? </a:t>
            </a:r>
            <a:r>
              <a:rPr lang="en-US" i="1" dirty="0">
                <a:solidFill>
                  <a:srgbClr val="002060"/>
                </a:solidFill>
              </a:rPr>
              <a:t>Journal of Social Sciences, 38</a:t>
            </a:r>
            <a:r>
              <a:rPr lang="en-US" dirty="0">
                <a:solidFill>
                  <a:srgbClr val="002060"/>
                </a:solidFill>
              </a:rPr>
              <a:t>(2), 185–195. https://doi.org/10.1080/09718923.2014.11893249</a:t>
            </a:r>
          </a:p>
          <a:p>
            <a:pPr indent="-457200"/>
            <a:r>
              <a:rPr lang="en-US" dirty="0" err="1">
                <a:solidFill>
                  <a:srgbClr val="002060"/>
                </a:solidFill>
              </a:rPr>
              <a:t>Kivunja</a:t>
            </a:r>
            <a:r>
              <a:rPr lang="en-US" dirty="0">
                <a:solidFill>
                  <a:srgbClr val="002060"/>
                </a:solidFill>
              </a:rPr>
              <a:t>, C. (2018). Distinguishing between theory, theoretical framework, and conceptual framework: A systematic review of lessons from the field. </a:t>
            </a:r>
            <a:r>
              <a:rPr lang="en-US" i="1" dirty="0">
                <a:solidFill>
                  <a:srgbClr val="002060"/>
                </a:solidFill>
              </a:rPr>
              <a:t>International Journal of Higher Education, 7</a:t>
            </a:r>
            <a:r>
              <a:rPr lang="en-US" dirty="0">
                <a:solidFill>
                  <a:srgbClr val="002060"/>
                </a:solidFill>
              </a:rPr>
              <a:t>(6), 44–53. </a:t>
            </a:r>
            <a:r>
              <a:rPr lang="en-US" dirty="0">
                <a:solidFill>
                  <a:srgbClr val="002060"/>
                </a:solidFill>
                <a:hlinkClick r:id="rId2">
                  <a:extLst>
                    <a:ext uri="{A12FA001-AC4F-418D-AE19-62706E023703}">
                      <ahyp:hlinkClr xmlns:ahyp="http://schemas.microsoft.com/office/drawing/2018/hyperlinkcolor" val="tx"/>
                    </a:ext>
                  </a:extLst>
                </a:hlinkClick>
              </a:rPr>
              <a:t>https://doi.org/10.5430/ijhe.v7n6p44</a:t>
            </a:r>
            <a:endParaRPr lang="en-US" dirty="0">
              <a:solidFill>
                <a:srgbClr val="002060"/>
              </a:solidFill>
            </a:endParaRPr>
          </a:p>
          <a:p>
            <a:pPr indent="-457200"/>
            <a:r>
              <a:rPr lang="en-US" dirty="0">
                <a:solidFill>
                  <a:srgbClr val="002060"/>
                </a:solidFill>
              </a:rPr>
              <a:t>Leshem, S., &amp; Trafford, V. (2007). Overlooking the conceptual framework. </a:t>
            </a:r>
            <a:r>
              <a:rPr lang="en-US" i="1" dirty="0">
                <a:solidFill>
                  <a:srgbClr val="002060"/>
                </a:solidFill>
              </a:rPr>
              <a:t>Innovations in Education and Teaching International, 44</a:t>
            </a:r>
            <a:r>
              <a:rPr lang="en-US" dirty="0">
                <a:solidFill>
                  <a:srgbClr val="002060"/>
                </a:solidFill>
              </a:rPr>
              <a:t>(1), 93–105. </a:t>
            </a:r>
            <a:r>
              <a:rPr lang="en-US" dirty="0">
                <a:solidFill>
                  <a:srgbClr val="002060"/>
                </a:solidFill>
                <a:hlinkClick r:id="rId3">
                  <a:extLst>
                    <a:ext uri="{A12FA001-AC4F-418D-AE19-62706E023703}">
                      <ahyp:hlinkClr xmlns:ahyp="http://schemas.microsoft.com/office/drawing/2018/hyperlinkcolor" val="tx"/>
                    </a:ext>
                  </a:extLst>
                </a:hlinkClick>
              </a:rPr>
              <a:t>https://doi.org/10.1080/14703290601081407</a:t>
            </a:r>
            <a:endParaRPr lang="en-US" dirty="0">
              <a:solidFill>
                <a:srgbClr val="002060"/>
              </a:solidFill>
            </a:endParaRPr>
          </a:p>
          <a:p>
            <a:pPr indent="-457200"/>
            <a:r>
              <a:rPr lang="en-US" dirty="0">
                <a:solidFill>
                  <a:srgbClr val="002060"/>
                </a:solidFill>
              </a:rPr>
              <a:t>Maxwell, J. A. (2013). </a:t>
            </a:r>
            <a:r>
              <a:rPr lang="en-US" i="1" dirty="0">
                <a:solidFill>
                  <a:srgbClr val="002060"/>
                </a:solidFill>
              </a:rPr>
              <a:t>Qualitative research design: An interactive approach</a:t>
            </a:r>
            <a:r>
              <a:rPr lang="en-US" dirty="0">
                <a:solidFill>
                  <a:srgbClr val="002060"/>
                </a:solidFill>
              </a:rPr>
              <a:t> (3rd ed.). SAGE Publications.</a:t>
            </a:r>
          </a:p>
          <a:p>
            <a:pPr indent="-457200"/>
            <a:r>
              <a:rPr lang="en-US" dirty="0">
                <a:solidFill>
                  <a:srgbClr val="002060"/>
                </a:solidFill>
              </a:rPr>
              <a:t>Neuman, W. L. (1997). </a:t>
            </a:r>
            <a:r>
              <a:rPr lang="en-US" i="1" dirty="0">
                <a:solidFill>
                  <a:srgbClr val="002060"/>
                </a:solidFill>
              </a:rPr>
              <a:t>Social research methods: Qualitative and quantitative approaches</a:t>
            </a:r>
            <a:r>
              <a:rPr lang="en-US" dirty="0">
                <a:solidFill>
                  <a:srgbClr val="002060"/>
                </a:solidFill>
              </a:rPr>
              <a:t> (3rd ed.). Allyn and Bacon.</a:t>
            </a:r>
          </a:p>
          <a:p>
            <a:pPr indent="-457200"/>
            <a:r>
              <a:rPr lang="en-US" dirty="0" err="1">
                <a:solidFill>
                  <a:srgbClr val="002060"/>
                </a:solidFill>
              </a:rPr>
              <a:t>Ocholla</a:t>
            </a:r>
            <a:r>
              <a:rPr lang="en-US" dirty="0">
                <a:solidFill>
                  <a:srgbClr val="002060"/>
                </a:solidFill>
              </a:rPr>
              <a:t>, D. N., &amp; Le Roux, J. (2011). Conceptions and misconceptions of theoretical frameworks in library and information science research: A case study of selected theses and dissertations from eastern and southern African universities. </a:t>
            </a:r>
            <a:r>
              <a:rPr lang="en-US" i="1" dirty="0" err="1">
                <a:solidFill>
                  <a:srgbClr val="002060"/>
                </a:solidFill>
              </a:rPr>
              <a:t>Mousaion</a:t>
            </a:r>
            <a:r>
              <a:rPr lang="en-US" i="1" dirty="0">
                <a:solidFill>
                  <a:srgbClr val="002060"/>
                </a:solidFill>
              </a:rPr>
              <a:t>, 29</a:t>
            </a:r>
            <a:r>
              <a:rPr lang="en-US" dirty="0">
                <a:solidFill>
                  <a:srgbClr val="002060"/>
                </a:solidFill>
              </a:rPr>
              <a:t>(2), 61–74.</a:t>
            </a:r>
          </a:p>
          <a:p>
            <a:pPr indent="-457200"/>
            <a:r>
              <a:rPr lang="en-US" dirty="0">
                <a:solidFill>
                  <a:srgbClr val="002060"/>
                </a:solidFill>
              </a:rPr>
              <a:t>Ravitch, S. M., &amp; Riggan, M. (2017). </a:t>
            </a:r>
            <a:r>
              <a:rPr lang="en-US" i="1" dirty="0">
                <a:solidFill>
                  <a:srgbClr val="002060"/>
                </a:solidFill>
              </a:rPr>
              <a:t>Reason and rigor: How conceptual frameworks guide research</a:t>
            </a:r>
            <a:r>
              <a:rPr lang="en-US" dirty="0">
                <a:solidFill>
                  <a:srgbClr val="002060"/>
                </a:solidFill>
              </a:rPr>
              <a:t> (2nd ed.). SAGE Publications.</a:t>
            </a:r>
          </a:p>
          <a:p>
            <a:pPr indent="-457200"/>
            <a:r>
              <a:rPr lang="en-US" dirty="0">
                <a:solidFill>
                  <a:srgbClr val="002060"/>
                </a:solidFill>
              </a:rPr>
              <a:t>Swanson, R. A., &amp; Chermack, T. J. (2013). </a:t>
            </a:r>
            <a:r>
              <a:rPr lang="en-US" i="1" dirty="0">
                <a:solidFill>
                  <a:srgbClr val="002060"/>
                </a:solidFill>
              </a:rPr>
              <a:t>Theory building in applied disciplines</a:t>
            </a:r>
            <a:r>
              <a:rPr lang="en-US" dirty="0">
                <a:solidFill>
                  <a:srgbClr val="002060"/>
                </a:solidFill>
              </a:rPr>
              <a:t>. Berrett-Koehler Publishers.</a:t>
            </a:r>
          </a:p>
          <a:p>
            <a:endParaRPr lang="en-ZA" dirty="0"/>
          </a:p>
        </p:txBody>
      </p:sp>
    </p:spTree>
    <p:extLst>
      <p:ext uri="{BB962C8B-B14F-4D97-AF65-F5344CB8AC3E}">
        <p14:creationId xmlns:p14="http://schemas.microsoft.com/office/powerpoint/2010/main" val="3771921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
            <a:ext cx="12191695" cy="3429001"/>
          </a:xfrm>
          <a:prstGeom prst="rect">
            <a:avLst/>
          </a:prstGeom>
        </p:spPr>
      </p:pic>
      <p:sp>
        <p:nvSpPr>
          <p:cNvPr id="3" name="Text 0"/>
          <p:cNvSpPr/>
          <p:nvPr/>
        </p:nvSpPr>
        <p:spPr>
          <a:xfrm>
            <a:off x="367026" y="3749041"/>
            <a:ext cx="10868745" cy="863600"/>
          </a:xfrm>
          <a:prstGeom prst="rect">
            <a:avLst/>
          </a:prstGeom>
          <a:noFill/>
          <a:ln/>
        </p:spPr>
        <p:txBody>
          <a:bodyPr wrap="square" lIns="0" tIns="0" rIns="0" bIns="0" rtlCol="0" anchor="t">
            <a:normAutofit/>
          </a:bodyPr>
          <a:lstStyle/>
          <a:p>
            <a:pPr marL="0" indent="0" algn="ctr">
              <a:lnSpc>
                <a:spcPct val="83000"/>
              </a:lnSpc>
              <a:buNone/>
            </a:pPr>
            <a:r>
              <a:rPr lang="en-US" sz="3250" dirty="0">
                <a:solidFill>
                  <a:srgbClr val="204C8E"/>
                </a:solidFill>
                <a:latin typeface="Roboto Medium" pitchFamily="34" charset="0"/>
                <a:ea typeface="Roboto Medium" pitchFamily="34" charset="-122"/>
                <a:cs typeface="Roboto Medium" pitchFamily="34" charset="-120"/>
              </a:rPr>
              <a:t>NAVIGATING THE COMPLEXITY OF FRAMEWORK SELECTION</a:t>
            </a:r>
            <a:endParaRPr lang="en-US" sz="3250" dirty="0"/>
          </a:p>
        </p:txBody>
      </p:sp>
      <p:sp>
        <p:nvSpPr>
          <p:cNvPr id="4" name="Text 1"/>
          <p:cNvSpPr/>
          <p:nvPr/>
        </p:nvSpPr>
        <p:spPr>
          <a:xfrm>
            <a:off x="203200" y="4710406"/>
            <a:ext cx="11592559" cy="2005354"/>
          </a:xfrm>
          <a:prstGeom prst="rect">
            <a:avLst/>
          </a:prstGeom>
          <a:noFill/>
          <a:ln/>
        </p:spPr>
        <p:txBody>
          <a:bodyPr wrap="square" lIns="0" tIns="0" rIns="0" bIns="0" rtlCol="0" anchor="t">
            <a:normAutofit fontScale="70000" lnSpcReduction="20000"/>
          </a:bodyPr>
          <a:lstStyle/>
          <a:p>
            <a:pPr marL="0" indent="0" algn="ctr">
              <a:lnSpc>
                <a:spcPct val="117000"/>
              </a:lnSpc>
              <a:buNone/>
            </a:pPr>
            <a:r>
              <a:rPr lang="en-US" sz="1300" dirty="0">
                <a:solidFill>
                  <a:srgbClr val="272525"/>
                </a:solidFill>
                <a:latin typeface="Roboto" pitchFamily="34" charset="0"/>
                <a:ea typeface="Roboto" pitchFamily="34" charset="-122"/>
                <a:cs typeface="Roboto" pitchFamily="34" charset="-120"/>
              </a:rPr>
              <a:t>       </a:t>
            </a:r>
            <a:r>
              <a:rPr lang="en-US" sz="2600" dirty="0">
                <a:solidFill>
                  <a:srgbClr val="204C8E"/>
                </a:solidFill>
                <a:latin typeface="Roboto" pitchFamily="34" charset="0"/>
                <a:ea typeface="Roboto" pitchFamily="34" charset="-122"/>
                <a:cs typeface="Roboto" pitchFamily="34" charset="-120"/>
              </a:rPr>
              <a:t>Just as a house needs a strong foundation to stand firm, research requires a well-chosen theoretical or conceptual framework. Without it, the entire study can become unstable and difficult to sustain, lacking coherence, focus, flow and </a:t>
            </a:r>
            <a:r>
              <a:rPr lang="en-US" sz="2600" dirty="0" err="1">
                <a:solidFill>
                  <a:srgbClr val="204C8E"/>
                </a:solidFill>
                <a:latin typeface="Roboto" pitchFamily="34" charset="0"/>
                <a:ea typeface="Roboto" pitchFamily="34" charset="-122"/>
                <a:cs typeface="Roboto" pitchFamily="34" charset="-120"/>
              </a:rPr>
              <a:t>rigour</a:t>
            </a:r>
            <a:r>
              <a:rPr lang="en-US" sz="2600" dirty="0">
                <a:solidFill>
                  <a:srgbClr val="204C8E"/>
                </a:solidFill>
                <a:latin typeface="Roboto" pitchFamily="34" charset="0"/>
                <a:ea typeface="Roboto" pitchFamily="34" charset="-122"/>
                <a:cs typeface="Roboto" pitchFamily="34" charset="-120"/>
              </a:rPr>
              <a:t>.   </a:t>
            </a:r>
          </a:p>
          <a:p>
            <a:pPr marL="0" indent="0" algn="ctr">
              <a:lnSpc>
                <a:spcPct val="117000"/>
              </a:lnSpc>
              <a:buNone/>
            </a:pPr>
            <a:endParaRPr lang="en-US" sz="2600" dirty="0">
              <a:solidFill>
                <a:srgbClr val="204C8E"/>
              </a:solidFill>
              <a:latin typeface="Roboto" pitchFamily="34" charset="0"/>
              <a:ea typeface="Roboto" pitchFamily="34" charset="-122"/>
              <a:cs typeface="Roboto" pitchFamily="34" charset="-120"/>
            </a:endParaRPr>
          </a:p>
          <a:p>
            <a:pPr algn="ctr">
              <a:lnSpc>
                <a:spcPct val="117000"/>
              </a:lnSpc>
            </a:pPr>
            <a:r>
              <a:rPr lang="en-ZA" sz="2600" dirty="0">
                <a:solidFill>
                  <a:srgbClr val="204C8E"/>
                </a:solidFill>
                <a:latin typeface="Roboto" pitchFamily="34" charset="0"/>
                <a:ea typeface="Roboto" pitchFamily="34" charset="-122"/>
              </a:rPr>
              <a:t>Developing and using theoretical and conceptual frameworks is not straightforward, since they are not found “readymade in the literature” waiting for researchers to utilise them (Maxwell, 2013)</a:t>
            </a:r>
          </a:p>
          <a:p>
            <a:pPr marL="0" indent="0" algn="ctr">
              <a:lnSpc>
                <a:spcPct val="117000"/>
              </a:lnSpc>
              <a:buNone/>
            </a:pPr>
            <a:r>
              <a:rPr lang="en-US" sz="2600" dirty="0">
                <a:solidFill>
                  <a:srgbClr val="204C8E"/>
                </a:solidFill>
                <a:latin typeface="Roboto" pitchFamily="34" charset="0"/>
                <a:ea typeface="Roboto" pitchFamily="34" charset="-122"/>
                <a:cs typeface="Roboto" pitchFamily="34" charset="-120"/>
              </a:rPr>
              <a:t>  </a:t>
            </a:r>
            <a:endParaRPr lang="en-US" sz="2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695" cy="2062163"/>
          </a:xfrm>
          <a:prstGeom prst="rect">
            <a:avLst/>
          </a:prstGeom>
        </p:spPr>
      </p:pic>
      <p:sp>
        <p:nvSpPr>
          <p:cNvPr id="3" name="Text 0"/>
          <p:cNvSpPr/>
          <p:nvPr/>
        </p:nvSpPr>
        <p:spPr>
          <a:xfrm>
            <a:off x="661475" y="2511822"/>
            <a:ext cx="10868745" cy="392807"/>
          </a:xfrm>
          <a:prstGeom prst="rect">
            <a:avLst/>
          </a:prstGeom>
          <a:noFill/>
          <a:ln/>
        </p:spPr>
        <p:txBody>
          <a:bodyPr wrap="none" lIns="0" tIns="0" rIns="0" bIns="0" rtlCol="0" anchor="t"/>
          <a:lstStyle/>
          <a:p>
            <a:pPr marL="0" indent="0" algn="l">
              <a:lnSpc>
                <a:spcPct val="83000"/>
              </a:lnSpc>
              <a:buNone/>
            </a:pPr>
            <a:r>
              <a:rPr lang="en-US" sz="3050" dirty="0">
                <a:solidFill>
                  <a:srgbClr val="204C8E"/>
                </a:solidFill>
                <a:latin typeface="Roboto Medium" pitchFamily="34" charset="0"/>
                <a:ea typeface="Roboto Medium" pitchFamily="34" charset="-122"/>
                <a:cs typeface="Roboto Medium" pitchFamily="34" charset="-120"/>
              </a:rPr>
              <a:t>THE QUESTIONS WE WILL ADDRESS</a:t>
            </a:r>
            <a:endParaRPr lang="en-US" sz="3050" dirty="0"/>
          </a:p>
        </p:txBody>
      </p:sp>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475" y="3725366"/>
            <a:ext cx="5359762" cy="1351855"/>
          </a:xfrm>
          <a:prstGeom prst="rect">
            <a:avLst/>
          </a:prstGeom>
        </p:spPr>
      </p:pic>
      <p:sp>
        <p:nvSpPr>
          <p:cNvPr id="6" name="Text 2"/>
          <p:cNvSpPr/>
          <p:nvPr/>
        </p:nvSpPr>
        <p:spPr>
          <a:xfrm>
            <a:off x="3223537" y="3859014"/>
            <a:ext cx="235639" cy="235645"/>
          </a:xfrm>
          <a:prstGeom prst="rect">
            <a:avLst/>
          </a:prstGeom>
          <a:noFill/>
          <a:ln/>
        </p:spPr>
        <p:txBody>
          <a:bodyPr wrap="none" lIns="0" tIns="0" rIns="0" bIns="0" rtlCol="0" anchor="ctr"/>
          <a:lstStyle/>
          <a:p>
            <a:pPr marL="0" indent="0" algn="ctr">
              <a:lnSpc>
                <a:spcPct val="100000"/>
              </a:lnSpc>
              <a:buNone/>
            </a:pPr>
            <a:r>
              <a:rPr lang="en-US" sz="1850" dirty="0">
                <a:solidFill>
                  <a:srgbClr val="272525"/>
                </a:solidFill>
                <a:latin typeface="Roboto Medium" pitchFamily="34" charset="0"/>
                <a:ea typeface="Roboto Medium" pitchFamily="34" charset="-122"/>
                <a:cs typeface="Roboto Medium" pitchFamily="34" charset="-120"/>
              </a:rPr>
              <a:t>1</a:t>
            </a:r>
            <a:endParaRPr lang="en-US" sz="1850" dirty="0"/>
          </a:p>
        </p:txBody>
      </p:sp>
      <p:sp>
        <p:nvSpPr>
          <p:cNvPr id="7" name="Text 3"/>
          <p:cNvSpPr/>
          <p:nvPr/>
        </p:nvSpPr>
        <p:spPr>
          <a:xfrm>
            <a:off x="837584" y="4364930"/>
            <a:ext cx="5007544" cy="536178"/>
          </a:xfrm>
          <a:prstGeom prst="rect">
            <a:avLst/>
          </a:prstGeom>
          <a:noFill/>
          <a:ln/>
        </p:spPr>
        <p:txBody>
          <a:bodyPr wrap="square" lIns="0" tIns="0" rIns="0" bIns="0" rtlCol="0" anchor="t">
            <a:noAutofit/>
          </a:bodyPr>
          <a:lstStyle/>
          <a:p>
            <a:pPr marL="0" indent="0" algn="l">
              <a:lnSpc>
                <a:spcPct val="114000"/>
              </a:lnSpc>
              <a:buNone/>
            </a:pPr>
            <a:r>
              <a:rPr lang="en-US" sz="1600" dirty="0">
                <a:solidFill>
                  <a:srgbClr val="204C8E"/>
                </a:solidFill>
                <a:latin typeface="Roboto" pitchFamily="34" charset="0"/>
                <a:ea typeface="Roboto" pitchFamily="34" charset="-122"/>
                <a:cs typeface="Roboto" pitchFamily="34" charset="-120"/>
              </a:rPr>
              <a:t>What is the difference between a theoretical and conceptual framework?</a:t>
            </a:r>
            <a:endParaRPr lang="en-US" sz="1600" dirty="0"/>
          </a:p>
        </p:txBody>
      </p:sp>
      <p:pic>
        <p:nvPicPr>
          <p:cNvPr id="8" name="Image 2"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0458" y="3725366"/>
            <a:ext cx="5359762" cy="1351855"/>
          </a:xfrm>
          <a:prstGeom prst="rect">
            <a:avLst/>
          </a:prstGeom>
        </p:spPr>
      </p:pic>
      <p:sp>
        <p:nvSpPr>
          <p:cNvPr id="9" name="Text 4"/>
          <p:cNvSpPr/>
          <p:nvPr/>
        </p:nvSpPr>
        <p:spPr>
          <a:xfrm>
            <a:off x="8732520" y="3859014"/>
            <a:ext cx="235639" cy="235645"/>
          </a:xfrm>
          <a:prstGeom prst="rect">
            <a:avLst/>
          </a:prstGeom>
          <a:noFill/>
          <a:ln/>
        </p:spPr>
        <p:txBody>
          <a:bodyPr wrap="none" lIns="0" tIns="0" rIns="0" bIns="0" rtlCol="0" anchor="ctr"/>
          <a:lstStyle/>
          <a:p>
            <a:pPr marL="0" indent="0" algn="ctr">
              <a:lnSpc>
                <a:spcPct val="100000"/>
              </a:lnSpc>
              <a:buNone/>
            </a:pPr>
            <a:r>
              <a:rPr lang="en-US" sz="1850" dirty="0">
                <a:solidFill>
                  <a:srgbClr val="272525"/>
                </a:solidFill>
                <a:latin typeface="Roboto Medium" pitchFamily="34" charset="0"/>
                <a:ea typeface="Roboto Medium" pitchFamily="34" charset="-122"/>
                <a:cs typeface="Roboto Medium" pitchFamily="34" charset="-120"/>
              </a:rPr>
              <a:t>2</a:t>
            </a:r>
            <a:endParaRPr lang="en-US" sz="1850" dirty="0"/>
          </a:p>
        </p:txBody>
      </p:sp>
      <p:sp>
        <p:nvSpPr>
          <p:cNvPr id="10" name="Text 5"/>
          <p:cNvSpPr/>
          <p:nvPr/>
        </p:nvSpPr>
        <p:spPr>
          <a:xfrm>
            <a:off x="6346567" y="4364930"/>
            <a:ext cx="5007544" cy="268089"/>
          </a:xfrm>
          <a:prstGeom prst="rect">
            <a:avLst/>
          </a:prstGeom>
          <a:noFill/>
          <a:ln/>
        </p:spPr>
        <p:txBody>
          <a:bodyPr wrap="none" lIns="0" tIns="0" rIns="0" bIns="0" rtlCol="0" anchor="t"/>
          <a:lstStyle/>
          <a:p>
            <a:pPr marL="0" indent="0" algn="l">
              <a:lnSpc>
                <a:spcPct val="114000"/>
              </a:lnSpc>
              <a:buNone/>
            </a:pPr>
            <a:r>
              <a:rPr lang="en-US" sz="1600" dirty="0">
                <a:solidFill>
                  <a:srgbClr val="204C8E"/>
                </a:solidFill>
                <a:latin typeface="Roboto" pitchFamily="34" charset="0"/>
                <a:ea typeface="Roboto" pitchFamily="34" charset="-122"/>
                <a:cs typeface="Roboto" pitchFamily="34" charset="-120"/>
              </a:rPr>
              <a:t>Why do I need one, and what work should it do?</a:t>
            </a:r>
            <a:endParaRPr lang="en-US" sz="1600" dirty="0"/>
          </a:p>
        </p:txBody>
      </p:sp>
      <p:pic>
        <p:nvPicPr>
          <p:cNvPr id="11" name="Image 3"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1475" y="5226447"/>
            <a:ext cx="5359762" cy="1083766"/>
          </a:xfrm>
          <a:prstGeom prst="rect">
            <a:avLst/>
          </a:prstGeom>
        </p:spPr>
      </p:pic>
      <p:sp>
        <p:nvSpPr>
          <p:cNvPr id="12" name="Text 6"/>
          <p:cNvSpPr/>
          <p:nvPr/>
        </p:nvSpPr>
        <p:spPr>
          <a:xfrm>
            <a:off x="3223537" y="5360095"/>
            <a:ext cx="235639" cy="235645"/>
          </a:xfrm>
          <a:prstGeom prst="rect">
            <a:avLst/>
          </a:prstGeom>
          <a:noFill/>
          <a:ln/>
        </p:spPr>
        <p:txBody>
          <a:bodyPr wrap="none" lIns="0" tIns="0" rIns="0" bIns="0" rtlCol="0" anchor="ctr"/>
          <a:lstStyle/>
          <a:p>
            <a:pPr marL="0" indent="0" algn="ctr">
              <a:lnSpc>
                <a:spcPct val="100000"/>
              </a:lnSpc>
              <a:buNone/>
            </a:pPr>
            <a:r>
              <a:rPr lang="en-US" sz="1850" dirty="0">
                <a:solidFill>
                  <a:srgbClr val="272525"/>
                </a:solidFill>
                <a:latin typeface="Roboto Medium" pitchFamily="34" charset="0"/>
                <a:ea typeface="Roboto Medium" pitchFamily="34" charset="-122"/>
                <a:cs typeface="Roboto Medium" pitchFamily="34" charset="-120"/>
              </a:rPr>
              <a:t>3</a:t>
            </a:r>
            <a:endParaRPr lang="en-US" sz="1850" dirty="0"/>
          </a:p>
        </p:txBody>
      </p:sp>
      <p:sp>
        <p:nvSpPr>
          <p:cNvPr id="13" name="Text 7"/>
          <p:cNvSpPr/>
          <p:nvPr/>
        </p:nvSpPr>
        <p:spPr>
          <a:xfrm>
            <a:off x="837584" y="5866011"/>
            <a:ext cx="5007544" cy="268089"/>
          </a:xfrm>
          <a:prstGeom prst="rect">
            <a:avLst/>
          </a:prstGeom>
          <a:noFill/>
          <a:ln/>
        </p:spPr>
        <p:txBody>
          <a:bodyPr wrap="none" lIns="0" tIns="0" rIns="0" bIns="0" rtlCol="0" anchor="t"/>
          <a:lstStyle/>
          <a:p>
            <a:pPr marL="0" indent="0" algn="l">
              <a:lnSpc>
                <a:spcPct val="114000"/>
              </a:lnSpc>
              <a:buNone/>
            </a:pPr>
            <a:r>
              <a:rPr lang="en-US" sz="1600" dirty="0">
                <a:solidFill>
                  <a:srgbClr val="204C8E"/>
                </a:solidFill>
                <a:latin typeface="Roboto" pitchFamily="34" charset="0"/>
                <a:ea typeface="Roboto" pitchFamily="34" charset="-122"/>
                <a:cs typeface="Roboto" pitchFamily="34" charset="-120"/>
              </a:rPr>
              <a:t>How do I know which theory or framework to select?</a:t>
            </a:r>
            <a:endParaRPr lang="en-US" sz="1600" dirty="0"/>
          </a:p>
        </p:txBody>
      </p:sp>
      <p:pic>
        <p:nvPicPr>
          <p:cNvPr id="14" name="Image 4"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70458" y="5226447"/>
            <a:ext cx="5359762" cy="1083766"/>
          </a:xfrm>
          <a:prstGeom prst="rect">
            <a:avLst/>
          </a:prstGeom>
        </p:spPr>
      </p:pic>
      <p:sp>
        <p:nvSpPr>
          <p:cNvPr id="15" name="Text 8"/>
          <p:cNvSpPr/>
          <p:nvPr/>
        </p:nvSpPr>
        <p:spPr>
          <a:xfrm>
            <a:off x="8732520" y="5360095"/>
            <a:ext cx="235639" cy="235645"/>
          </a:xfrm>
          <a:prstGeom prst="rect">
            <a:avLst/>
          </a:prstGeom>
          <a:noFill/>
          <a:ln/>
        </p:spPr>
        <p:txBody>
          <a:bodyPr wrap="none" lIns="0" tIns="0" rIns="0" bIns="0" rtlCol="0" anchor="ctr"/>
          <a:lstStyle/>
          <a:p>
            <a:pPr marL="0" indent="0" algn="ctr">
              <a:lnSpc>
                <a:spcPct val="100000"/>
              </a:lnSpc>
              <a:buNone/>
            </a:pPr>
            <a:r>
              <a:rPr lang="en-US" sz="1850" dirty="0">
                <a:solidFill>
                  <a:srgbClr val="272525"/>
                </a:solidFill>
                <a:latin typeface="Roboto Medium" pitchFamily="34" charset="0"/>
                <a:ea typeface="Roboto Medium" pitchFamily="34" charset="-122"/>
                <a:cs typeface="Roboto Medium" pitchFamily="34" charset="-120"/>
              </a:rPr>
              <a:t>4</a:t>
            </a:r>
            <a:endParaRPr lang="en-US" sz="1850" dirty="0"/>
          </a:p>
        </p:txBody>
      </p:sp>
      <p:sp>
        <p:nvSpPr>
          <p:cNvPr id="16" name="Text 9"/>
          <p:cNvSpPr/>
          <p:nvPr/>
        </p:nvSpPr>
        <p:spPr>
          <a:xfrm>
            <a:off x="6346567" y="5866011"/>
            <a:ext cx="5007544" cy="268089"/>
          </a:xfrm>
          <a:prstGeom prst="rect">
            <a:avLst/>
          </a:prstGeom>
          <a:noFill/>
          <a:ln/>
        </p:spPr>
        <p:txBody>
          <a:bodyPr wrap="none" lIns="0" tIns="0" rIns="0" bIns="0" rtlCol="0" anchor="t"/>
          <a:lstStyle/>
          <a:p>
            <a:pPr marL="0" indent="0" algn="l">
              <a:lnSpc>
                <a:spcPct val="114000"/>
              </a:lnSpc>
              <a:buNone/>
            </a:pPr>
            <a:r>
              <a:rPr lang="en-US" sz="1600" dirty="0">
                <a:solidFill>
                  <a:srgbClr val="204C8E"/>
                </a:solidFill>
                <a:latin typeface="Roboto" pitchFamily="34" charset="0"/>
                <a:ea typeface="Roboto" pitchFamily="34" charset="-122"/>
                <a:cs typeface="Roboto" pitchFamily="34" charset="-120"/>
              </a:rPr>
              <a:t>How do I apply it across my whole study?</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6" name="Text 3"/>
          <p:cNvSpPr/>
          <p:nvPr/>
        </p:nvSpPr>
        <p:spPr>
          <a:xfrm>
            <a:off x="5233360" y="837009"/>
            <a:ext cx="6296860" cy="392807"/>
          </a:xfrm>
          <a:prstGeom prst="rect">
            <a:avLst/>
          </a:prstGeom>
          <a:noFill/>
          <a:ln/>
        </p:spPr>
        <p:txBody>
          <a:bodyPr wrap="none" lIns="0" tIns="0" rIns="0" bIns="0" rtlCol="0" anchor="t"/>
          <a:lstStyle/>
          <a:p>
            <a:pPr>
              <a:lnSpc>
                <a:spcPct val="83000"/>
              </a:lnSpc>
            </a:pPr>
            <a:r>
              <a:rPr lang="en-US" sz="3200" dirty="0">
                <a:solidFill>
                  <a:srgbClr val="204C8E"/>
                </a:solidFill>
                <a:latin typeface="Roboto Medium" pitchFamily="34" charset="0"/>
                <a:ea typeface="Roboto Medium" pitchFamily="34" charset="-122"/>
                <a:cs typeface="Roboto Medium" pitchFamily="34" charset="-120"/>
              </a:rPr>
              <a:t>1 WHAT IS THE DIFFERENCE?</a:t>
            </a:r>
          </a:p>
        </p:txBody>
      </p:sp>
      <p:sp>
        <p:nvSpPr>
          <p:cNvPr id="7" name="Text 4"/>
          <p:cNvSpPr/>
          <p:nvPr/>
        </p:nvSpPr>
        <p:spPr>
          <a:xfrm>
            <a:off x="5233360" y="1453654"/>
            <a:ext cx="6296860" cy="643533"/>
          </a:xfrm>
          <a:prstGeom prst="rect">
            <a:avLst/>
          </a:prstGeom>
          <a:noFill/>
          <a:ln/>
        </p:spPr>
        <p:txBody>
          <a:bodyPr wrap="square" lIns="0" tIns="0" rIns="0" bIns="0" rtlCol="0" anchor="t">
            <a:normAutofit/>
          </a:bodyPr>
          <a:lstStyle/>
          <a:p>
            <a:r>
              <a:rPr lang="en-ZA" sz="2000" dirty="0">
                <a:solidFill>
                  <a:schemeClr val="accent1">
                    <a:lumMod val="50000"/>
                  </a:schemeClr>
                </a:solidFill>
              </a:rPr>
              <a:t>The use of the two terms varies among different researchers and scholarly traditions</a:t>
            </a:r>
          </a:p>
        </p:txBody>
      </p:sp>
      <p:sp>
        <p:nvSpPr>
          <p:cNvPr id="8" name="Shape 5"/>
          <p:cNvSpPr/>
          <p:nvPr/>
        </p:nvSpPr>
        <p:spPr>
          <a:xfrm>
            <a:off x="5351130" y="2265065"/>
            <a:ext cx="19050" cy="4054376"/>
          </a:xfrm>
          <a:prstGeom prst="roundRect">
            <a:avLst>
              <a:gd name="adj" fmla="val 1237177"/>
            </a:avLst>
          </a:prstGeom>
          <a:solidFill>
            <a:srgbClr val="C9D7C0"/>
          </a:solidFill>
          <a:ln/>
        </p:spPr>
        <p:txBody>
          <a:bodyPr/>
          <a:lstStyle/>
          <a:p>
            <a:endParaRPr lang="en-ZA"/>
          </a:p>
        </p:txBody>
      </p:sp>
      <p:sp>
        <p:nvSpPr>
          <p:cNvPr id="9" name="Shape 6"/>
          <p:cNvSpPr/>
          <p:nvPr/>
        </p:nvSpPr>
        <p:spPr>
          <a:xfrm>
            <a:off x="5332081" y="2795984"/>
            <a:ext cx="471277" cy="19050"/>
          </a:xfrm>
          <a:prstGeom prst="roundRect">
            <a:avLst>
              <a:gd name="adj" fmla="val 1237177"/>
            </a:avLst>
          </a:prstGeom>
          <a:solidFill>
            <a:srgbClr val="C9D7C0"/>
          </a:solidFill>
          <a:ln/>
        </p:spPr>
        <p:txBody>
          <a:bodyPr/>
          <a:lstStyle/>
          <a:p>
            <a:endParaRPr lang="en-ZA"/>
          </a:p>
        </p:txBody>
      </p:sp>
      <p:sp>
        <p:nvSpPr>
          <p:cNvPr id="10" name="Shape 7"/>
          <p:cNvSpPr/>
          <p:nvPr/>
        </p:nvSpPr>
        <p:spPr>
          <a:xfrm>
            <a:off x="5292245" y="2746623"/>
            <a:ext cx="117770" cy="117773"/>
          </a:xfrm>
          <a:prstGeom prst="ellipse">
            <a:avLst/>
          </a:prstGeom>
          <a:solidFill>
            <a:srgbClr val="76B947"/>
          </a:solidFill>
          <a:ln/>
        </p:spPr>
        <p:txBody>
          <a:bodyPr/>
          <a:lstStyle/>
          <a:p>
            <a:endParaRPr lang="en-ZA"/>
          </a:p>
        </p:txBody>
      </p:sp>
      <p:sp>
        <p:nvSpPr>
          <p:cNvPr id="11" name="Shape 8"/>
          <p:cNvSpPr/>
          <p:nvPr/>
        </p:nvSpPr>
        <p:spPr>
          <a:xfrm>
            <a:off x="5822507" y="2265065"/>
            <a:ext cx="5707713" cy="1080988"/>
          </a:xfrm>
          <a:prstGeom prst="roundRect">
            <a:avLst>
              <a:gd name="adj" fmla="val 21802"/>
            </a:avLst>
          </a:prstGeom>
          <a:solidFill>
            <a:srgbClr val="E3F1DA"/>
          </a:solidFill>
          <a:ln w="6350">
            <a:solidFill>
              <a:srgbClr val="C9D7C0"/>
            </a:solidFill>
            <a:prstDash val="solid"/>
          </a:ln>
        </p:spPr>
        <p:txBody>
          <a:bodyPr/>
          <a:lstStyle/>
          <a:p>
            <a:endParaRPr lang="en-ZA"/>
          </a:p>
        </p:txBody>
      </p:sp>
      <p:sp>
        <p:nvSpPr>
          <p:cNvPr id="12" name="Text 9"/>
          <p:cNvSpPr/>
          <p:nvPr/>
        </p:nvSpPr>
        <p:spPr>
          <a:xfrm>
            <a:off x="5985916" y="2428478"/>
            <a:ext cx="5380895" cy="235645"/>
          </a:xfrm>
          <a:prstGeom prst="rect">
            <a:avLst/>
          </a:prstGeom>
          <a:noFill/>
          <a:ln/>
        </p:spPr>
        <p:txBody>
          <a:bodyPr wrap="none" lIns="0" tIns="0" rIns="0" bIns="0" rtlCol="0" anchor="t"/>
          <a:lstStyle/>
          <a:p>
            <a:pPr marL="0" indent="0" algn="l">
              <a:lnSpc>
                <a:spcPct val="83000"/>
              </a:lnSpc>
              <a:buNone/>
            </a:pPr>
            <a:endParaRPr lang="en-US" sz="1850" dirty="0"/>
          </a:p>
        </p:txBody>
      </p:sp>
      <p:sp>
        <p:nvSpPr>
          <p:cNvPr id="13" name="Text 10"/>
          <p:cNvSpPr/>
          <p:nvPr/>
        </p:nvSpPr>
        <p:spPr>
          <a:xfrm>
            <a:off x="6005065" y="2531318"/>
            <a:ext cx="5380895" cy="429022"/>
          </a:xfrm>
          <a:prstGeom prst="rect">
            <a:avLst/>
          </a:prstGeom>
          <a:noFill/>
          <a:ln/>
        </p:spPr>
        <p:txBody>
          <a:bodyPr wrap="square" lIns="0" tIns="0" rIns="0" bIns="0" rtlCol="0" anchor="t">
            <a:noAutofit/>
          </a:bodyPr>
          <a:lstStyle/>
          <a:p>
            <a:r>
              <a:rPr lang="en-ZA" sz="2000" dirty="0">
                <a:solidFill>
                  <a:srgbClr val="002060"/>
                </a:solidFill>
              </a:rPr>
              <a:t>not as clearcut as it seems - the literature contributes to the confusion</a:t>
            </a:r>
          </a:p>
        </p:txBody>
      </p:sp>
      <p:sp>
        <p:nvSpPr>
          <p:cNvPr id="14" name="Shape 11"/>
          <p:cNvSpPr/>
          <p:nvPr/>
        </p:nvSpPr>
        <p:spPr>
          <a:xfrm>
            <a:off x="5332081" y="4175423"/>
            <a:ext cx="471277" cy="19050"/>
          </a:xfrm>
          <a:prstGeom prst="roundRect">
            <a:avLst>
              <a:gd name="adj" fmla="val 1237177"/>
            </a:avLst>
          </a:prstGeom>
          <a:solidFill>
            <a:srgbClr val="C9D7C0"/>
          </a:solidFill>
          <a:ln/>
        </p:spPr>
        <p:txBody>
          <a:bodyPr/>
          <a:lstStyle/>
          <a:p>
            <a:endParaRPr lang="en-ZA"/>
          </a:p>
        </p:txBody>
      </p:sp>
      <p:sp>
        <p:nvSpPr>
          <p:cNvPr id="15" name="Shape 12"/>
          <p:cNvSpPr/>
          <p:nvPr/>
        </p:nvSpPr>
        <p:spPr>
          <a:xfrm>
            <a:off x="5292245" y="4126061"/>
            <a:ext cx="117770" cy="117773"/>
          </a:xfrm>
          <a:prstGeom prst="ellipse">
            <a:avLst/>
          </a:prstGeom>
          <a:solidFill>
            <a:srgbClr val="76B947"/>
          </a:solidFill>
          <a:ln/>
        </p:spPr>
        <p:txBody>
          <a:bodyPr/>
          <a:lstStyle/>
          <a:p>
            <a:endParaRPr lang="en-ZA"/>
          </a:p>
        </p:txBody>
      </p:sp>
      <p:sp>
        <p:nvSpPr>
          <p:cNvPr id="16" name="Shape 13"/>
          <p:cNvSpPr/>
          <p:nvPr/>
        </p:nvSpPr>
        <p:spPr>
          <a:xfrm>
            <a:off x="5822507" y="3644503"/>
            <a:ext cx="5707713" cy="1080988"/>
          </a:xfrm>
          <a:prstGeom prst="roundRect">
            <a:avLst>
              <a:gd name="adj" fmla="val 21802"/>
            </a:avLst>
          </a:prstGeom>
          <a:solidFill>
            <a:srgbClr val="E3F1DA"/>
          </a:solidFill>
          <a:ln w="6350">
            <a:solidFill>
              <a:srgbClr val="C9D7C0"/>
            </a:solidFill>
            <a:prstDash val="solid"/>
          </a:ln>
        </p:spPr>
        <p:txBody>
          <a:bodyPr/>
          <a:lstStyle/>
          <a:p>
            <a:endParaRPr lang="en-ZA"/>
          </a:p>
        </p:txBody>
      </p:sp>
      <p:sp>
        <p:nvSpPr>
          <p:cNvPr id="18" name="Text 15"/>
          <p:cNvSpPr/>
          <p:nvPr/>
        </p:nvSpPr>
        <p:spPr>
          <a:xfrm>
            <a:off x="5960664" y="3873259"/>
            <a:ext cx="5569555" cy="852231"/>
          </a:xfrm>
          <a:prstGeom prst="rect">
            <a:avLst/>
          </a:prstGeom>
          <a:noFill/>
          <a:ln/>
        </p:spPr>
        <p:txBody>
          <a:bodyPr wrap="square" lIns="0" tIns="0" rIns="0" bIns="0" rtlCol="0" anchor="t">
            <a:normAutofit fontScale="47500" lnSpcReduction="20000"/>
          </a:bodyPr>
          <a:lstStyle/>
          <a:p>
            <a:r>
              <a:rPr lang="en-ZA" sz="4200" dirty="0">
                <a:solidFill>
                  <a:srgbClr val="002060"/>
                </a:solidFill>
              </a:rPr>
              <a:t>a lack of a common language regarding the notions of theoretical and conceptual frameworks (Leshem &amp; Trafford, 2007)</a:t>
            </a:r>
          </a:p>
          <a:p>
            <a:pPr marL="0" indent="0" algn="l">
              <a:lnSpc>
                <a:spcPct val="114000"/>
              </a:lnSpc>
              <a:buNone/>
            </a:pPr>
            <a:r>
              <a:rPr lang="en-US" sz="1200" dirty="0">
                <a:solidFill>
                  <a:srgbClr val="272525"/>
                </a:solidFill>
                <a:latin typeface="Roboto" pitchFamily="34" charset="0"/>
                <a:ea typeface="Roboto" pitchFamily="34" charset="-122"/>
                <a:cs typeface="Roboto" pitchFamily="34" charset="-120"/>
              </a:rPr>
              <a:t>.</a:t>
            </a:r>
            <a:endParaRPr lang="en-US" sz="1200" dirty="0"/>
          </a:p>
        </p:txBody>
      </p:sp>
      <p:sp>
        <p:nvSpPr>
          <p:cNvPr id="19" name="Shape 16"/>
          <p:cNvSpPr/>
          <p:nvPr/>
        </p:nvSpPr>
        <p:spPr>
          <a:xfrm>
            <a:off x="5332081" y="5662116"/>
            <a:ext cx="471277" cy="19050"/>
          </a:xfrm>
          <a:prstGeom prst="roundRect">
            <a:avLst>
              <a:gd name="adj" fmla="val 1237177"/>
            </a:avLst>
          </a:prstGeom>
          <a:solidFill>
            <a:srgbClr val="C9D7C0"/>
          </a:solidFill>
          <a:ln/>
        </p:spPr>
        <p:txBody>
          <a:bodyPr/>
          <a:lstStyle/>
          <a:p>
            <a:endParaRPr lang="en-ZA"/>
          </a:p>
        </p:txBody>
      </p:sp>
      <p:sp>
        <p:nvSpPr>
          <p:cNvPr id="20" name="Shape 17"/>
          <p:cNvSpPr/>
          <p:nvPr/>
        </p:nvSpPr>
        <p:spPr>
          <a:xfrm>
            <a:off x="5292245" y="5612755"/>
            <a:ext cx="117770" cy="117773"/>
          </a:xfrm>
          <a:prstGeom prst="ellipse">
            <a:avLst/>
          </a:prstGeom>
          <a:solidFill>
            <a:srgbClr val="76B947"/>
          </a:solidFill>
          <a:ln/>
        </p:spPr>
        <p:txBody>
          <a:bodyPr/>
          <a:lstStyle/>
          <a:p>
            <a:endParaRPr lang="en-ZA"/>
          </a:p>
        </p:txBody>
      </p:sp>
      <p:sp>
        <p:nvSpPr>
          <p:cNvPr id="21" name="Shape 18"/>
          <p:cNvSpPr/>
          <p:nvPr/>
        </p:nvSpPr>
        <p:spPr>
          <a:xfrm>
            <a:off x="5822507" y="5023941"/>
            <a:ext cx="5707713" cy="1295499"/>
          </a:xfrm>
          <a:prstGeom prst="roundRect">
            <a:avLst>
              <a:gd name="adj" fmla="val 18192"/>
            </a:avLst>
          </a:prstGeom>
          <a:solidFill>
            <a:srgbClr val="E3F1DA"/>
          </a:solidFill>
          <a:ln w="6350">
            <a:solidFill>
              <a:srgbClr val="C9D7C0"/>
            </a:solidFill>
            <a:prstDash val="solid"/>
          </a:ln>
        </p:spPr>
        <p:txBody>
          <a:bodyPr/>
          <a:lstStyle/>
          <a:p>
            <a:endParaRPr lang="en-ZA"/>
          </a:p>
        </p:txBody>
      </p:sp>
      <p:sp>
        <p:nvSpPr>
          <p:cNvPr id="23" name="Text 20"/>
          <p:cNvSpPr/>
          <p:nvPr/>
        </p:nvSpPr>
        <p:spPr>
          <a:xfrm>
            <a:off x="5920830" y="5290988"/>
            <a:ext cx="5380895" cy="643533"/>
          </a:xfrm>
          <a:prstGeom prst="rect">
            <a:avLst/>
          </a:prstGeom>
          <a:noFill/>
          <a:ln/>
        </p:spPr>
        <p:txBody>
          <a:bodyPr wrap="square" lIns="0" tIns="0" rIns="0" bIns="0" rtlCol="0" anchor="t">
            <a:noAutofit/>
          </a:bodyPr>
          <a:lstStyle/>
          <a:p>
            <a:r>
              <a:rPr lang="en-ZA" sz="2000" dirty="0">
                <a:solidFill>
                  <a:srgbClr val="002060"/>
                </a:solidFill>
              </a:rPr>
              <a:t>theoretical frameworks are sometimes referred to as conceptual frameworks (</a:t>
            </a:r>
            <a:r>
              <a:rPr lang="en-ZA" sz="2000" dirty="0" err="1">
                <a:solidFill>
                  <a:srgbClr val="002060"/>
                </a:solidFill>
              </a:rPr>
              <a:t>Anfara</a:t>
            </a:r>
            <a:r>
              <a:rPr lang="en-ZA" sz="2000" dirty="0">
                <a:solidFill>
                  <a:srgbClr val="002060"/>
                </a:solidFill>
              </a:rPr>
              <a:t>, 2008; </a:t>
            </a:r>
            <a:r>
              <a:rPr lang="en-ZA" sz="2000" dirty="0" err="1">
                <a:solidFill>
                  <a:srgbClr val="002060"/>
                </a:solidFill>
              </a:rPr>
              <a:t>Ocholla</a:t>
            </a:r>
            <a:r>
              <a:rPr lang="en-ZA" sz="2000" dirty="0">
                <a:solidFill>
                  <a:srgbClr val="002060"/>
                </a:solidFill>
              </a:rPr>
              <a:t> &amp; Le Roux, 2011; Maxwell, 2013)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6A6BE-DF08-0251-0CF0-7E8EB612A91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13EDC1F4-7859-70A2-E60F-787B0D694447}"/>
              </a:ext>
            </a:extLst>
          </p:cNvPr>
          <p:cNvSpPr/>
          <p:nvPr/>
        </p:nvSpPr>
        <p:spPr>
          <a:xfrm>
            <a:off x="661475" y="533995"/>
            <a:ext cx="10868745" cy="413445"/>
          </a:xfrm>
          <a:prstGeom prst="rect">
            <a:avLst/>
          </a:prstGeom>
          <a:noFill/>
          <a:ln/>
        </p:spPr>
        <p:txBody>
          <a:bodyPr wrap="none" lIns="0" tIns="0" rIns="0" bIns="0" rtlCol="0" anchor="t"/>
          <a:lstStyle/>
          <a:p>
            <a:pPr marL="0" indent="0" algn="l">
              <a:lnSpc>
                <a:spcPct val="83000"/>
              </a:lnSpc>
              <a:buNone/>
            </a:pPr>
            <a:r>
              <a:rPr lang="en-US" sz="3250" dirty="0">
                <a:solidFill>
                  <a:srgbClr val="204C8E"/>
                </a:solidFill>
                <a:latin typeface="Roboto Medium" pitchFamily="34" charset="0"/>
                <a:ea typeface="Roboto Medium" pitchFamily="34" charset="-122"/>
                <a:cs typeface="Roboto Medium" pitchFamily="34" charset="-120"/>
              </a:rPr>
              <a:t>1 WHAT IS THE DIFFERENCE?</a:t>
            </a:r>
          </a:p>
        </p:txBody>
      </p:sp>
      <p:graphicFrame>
        <p:nvGraphicFramePr>
          <p:cNvPr id="14" name="Table 13">
            <a:extLst>
              <a:ext uri="{FF2B5EF4-FFF2-40B4-BE49-F238E27FC236}">
                <a16:creationId xmlns:a16="http://schemas.microsoft.com/office/drawing/2014/main" id="{C714C26B-FEBD-082E-F923-C4FD7D12BEBB}"/>
              </a:ext>
            </a:extLst>
          </p:cNvPr>
          <p:cNvGraphicFramePr>
            <a:graphicFrameLocks noGrp="1"/>
          </p:cNvGraphicFramePr>
          <p:nvPr>
            <p:extLst>
              <p:ext uri="{D42A27DB-BD31-4B8C-83A1-F6EECF244321}">
                <p14:modId xmlns:p14="http://schemas.microsoft.com/office/powerpoint/2010/main" val="1051329468"/>
              </p:ext>
            </p:extLst>
          </p:nvPr>
        </p:nvGraphicFramePr>
        <p:xfrm>
          <a:off x="661475" y="1209052"/>
          <a:ext cx="11042845" cy="5023948"/>
        </p:xfrm>
        <a:graphic>
          <a:graphicData uri="http://schemas.openxmlformats.org/drawingml/2006/table">
            <a:tbl>
              <a:tblPr firstRow="1" bandRow="1">
                <a:tableStyleId>{69012ECD-51FC-41F1-AA8D-1B2483CD663E}</a:tableStyleId>
              </a:tblPr>
              <a:tblGrid>
                <a:gridCol w="5375636">
                  <a:extLst>
                    <a:ext uri="{9D8B030D-6E8A-4147-A177-3AD203B41FA5}">
                      <a16:colId xmlns:a16="http://schemas.microsoft.com/office/drawing/2014/main" val="4020919287"/>
                    </a:ext>
                  </a:extLst>
                </a:gridCol>
                <a:gridCol w="5667209">
                  <a:extLst>
                    <a:ext uri="{9D8B030D-6E8A-4147-A177-3AD203B41FA5}">
                      <a16:colId xmlns:a16="http://schemas.microsoft.com/office/drawing/2014/main" val="3082293687"/>
                    </a:ext>
                  </a:extLst>
                </a:gridCol>
              </a:tblGrid>
              <a:tr h="521062">
                <a:tc>
                  <a:txBody>
                    <a:bodyPr/>
                    <a:lstStyle/>
                    <a:p>
                      <a:r>
                        <a:rPr lang="en-US" sz="3200" b="0" dirty="0"/>
                        <a:t>Theoretical Frameworks</a:t>
                      </a:r>
                      <a:endParaRPr lang="en-ZA" sz="3200" b="0" dirty="0"/>
                    </a:p>
                  </a:txBody>
                  <a:tcPr/>
                </a:tc>
                <a:tc>
                  <a:txBody>
                    <a:bodyPr/>
                    <a:lstStyle/>
                    <a:p>
                      <a:pPr marL="0" algn="l" defTabSz="914400" rtl="0" eaLnBrk="1" latinLnBrk="0" hangingPunct="1"/>
                      <a:r>
                        <a:rPr lang="en-US" sz="3200" b="0" kern="1200" dirty="0">
                          <a:solidFill>
                            <a:schemeClr val="bg1"/>
                          </a:solidFill>
                          <a:latin typeface="+mn-lt"/>
                          <a:ea typeface="+mn-ea"/>
                          <a:cs typeface="+mn-cs"/>
                        </a:rPr>
                        <a:t>Conceptual Frameworks</a:t>
                      </a:r>
                      <a:endParaRPr lang="en-ZA" sz="3200" b="0" kern="1200" dirty="0">
                        <a:solidFill>
                          <a:schemeClr val="bg1"/>
                        </a:solidFill>
                        <a:latin typeface="+mn-lt"/>
                        <a:ea typeface="+mn-ea"/>
                        <a:cs typeface="+mn-cs"/>
                      </a:endParaRPr>
                    </a:p>
                  </a:txBody>
                  <a:tcPr/>
                </a:tc>
                <a:extLst>
                  <a:ext uri="{0D108BD9-81ED-4DB2-BD59-A6C34878D82A}">
                    <a16:rowId xmlns:a16="http://schemas.microsoft.com/office/drawing/2014/main" val="3768588346"/>
                  </a:ext>
                </a:extLst>
              </a:tr>
              <a:tr h="106954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2000" kern="1200" dirty="0">
                          <a:solidFill>
                            <a:srgbClr val="002060"/>
                          </a:solidFill>
                          <a:effectLst/>
                          <a:latin typeface="+mn-lt"/>
                          <a:ea typeface="+mn-ea"/>
                          <a:cs typeface="+mn-cs"/>
                        </a:rPr>
                        <a:t>… the structure that can hold or support a theory/theories/frameworks of a research study (Swanson &amp; </a:t>
                      </a:r>
                      <a:r>
                        <a:rPr lang="en-ZA" sz="2000" kern="1200" dirty="0" err="1">
                          <a:solidFill>
                            <a:srgbClr val="002060"/>
                          </a:solidFill>
                          <a:effectLst/>
                          <a:latin typeface="+mn-lt"/>
                          <a:ea typeface="+mn-ea"/>
                          <a:cs typeface="+mn-cs"/>
                        </a:rPr>
                        <a:t>Clermack</a:t>
                      </a:r>
                      <a:r>
                        <a:rPr lang="en-ZA" sz="2000" kern="1200" dirty="0">
                          <a:solidFill>
                            <a:srgbClr val="002060"/>
                          </a:solidFill>
                          <a:effectLst/>
                          <a:latin typeface="+mn-lt"/>
                          <a:ea typeface="+mn-ea"/>
                          <a:cs typeface="+mn-cs"/>
                        </a:rPr>
                        <a:t>, 2013)</a:t>
                      </a:r>
                    </a:p>
                    <a:p>
                      <a:pPr marL="285750" indent="-285750">
                        <a:buFont typeface="Arial" panose="020B0604020202020204" pitchFamily="34" charset="0"/>
                        <a:buChar char="•"/>
                      </a:pPr>
                      <a:endParaRPr lang="en-ZA" sz="2000" dirty="0">
                        <a:solidFill>
                          <a:srgbClr val="002060"/>
                        </a:solidFill>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2000" kern="1200" dirty="0">
                          <a:solidFill>
                            <a:srgbClr val="002060"/>
                          </a:solidFill>
                          <a:effectLst/>
                          <a:latin typeface="+mn-lt"/>
                          <a:ea typeface="+mn-ea"/>
                          <a:cs typeface="+mn-cs"/>
                        </a:rPr>
                        <a:t>Literature differs.</a:t>
                      </a:r>
                    </a:p>
                    <a:p>
                      <a:pPr marL="285750" indent="-285750">
                        <a:buFont typeface="Arial" panose="020B0604020202020204" pitchFamily="34" charset="0"/>
                        <a:buChar char="•"/>
                      </a:pPr>
                      <a:endParaRPr lang="en-ZA" sz="2000" dirty="0">
                        <a:solidFill>
                          <a:srgbClr val="002060"/>
                        </a:solidFill>
                      </a:endParaRPr>
                    </a:p>
                  </a:txBody>
                  <a:tcPr/>
                </a:tc>
                <a:extLst>
                  <a:ext uri="{0D108BD9-81ED-4DB2-BD59-A6C34878D82A}">
                    <a16:rowId xmlns:a16="http://schemas.microsoft.com/office/drawing/2014/main" val="2879234046"/>
                  </a:ext>
                </a:extLst>
              </a:tr>
              <a:tr h="121394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2000" kern="1200" dirty="0">
                          <a:solidFill>
                            <a:srgbClr val="002060"/>
                          </a:solidFill>
                          <a:effectLst/>
                          <a:latin typeface="+mn-lt"/>
                          <a:ea typeface="+mn-ea"/>
                          <a:cs typeface="+mn-cs"/>
                        </a:rPr>
                        <a:t>…. a synthesis of the thoughts of giants in your field of research (</a:t>
                      </a:r>
                      <a:r>
                        <a:rPr lang="en-ZA" sz="2000" kern="1200" dirty="0" err="1">
                          <a:solidFill>
                            <a:srgbClr val="002060"/>
                          </a:solidFill>
                          <a:effectLst/>
                          <a:latin typeface="+mn-lt"/>
                          <a:ea typeface="+mn-ea"/>
                          <a:cs typeface="+mn-cs"/>
                        </a:rPr>
                        <a:t>Kivunja</a:t>
                      </a:r>
                      <a:r>
                        <a:rPr lang="en-ZA" sz="2000" kern="1200" dirty="0">
                          <a:solidFill>
                            <a:srgbClr val="002060"/>
                          </a:solidFill>
                          <a:effectLst/>
                          <a:latin typeface="+mn-lt"/>
                          <a:ea typeface="+mn-ea"/>
                          <a:cs typeface="+mn-cs"/>
                        </a:rPr>
                        <a:t>, 2018)</a:t>
                      </a:r>
                      <a:endParaRPr lang="en-ZA" sz="2000" dirty="0">
                        <a:solidFill>
                          <a:srgbClr val="002060"/>
                        </a:solidFill>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2000" kern="1200" dirty="0">
                          <a:solidFill>
                            <a:srgbClr val="002060"/>
                          </a:solidFill>
                          <a:effectLst/>
                          <a:latin typeface="+mn-lt"/>
                          <a:ea typeface="+mn-ea"/>
                          <a:cs typeface="+mn-cs"/>
                        </a:rPr>
                        <a:t>The conceptual framework is the logical conceptualization of your entire research project. (Ravitch &amp; Riggan, 2017).</a:t>
                      </a:r>
                    </a:p>
                  </a:txBody>
                  <a:tcPr/>
                </a:tc>
                <a:extLst>
                  <a:ext uri="{0D108BD9-81ED-4DB2-BD59-A6C34878D82A}">
                    <a16:rowId xmlns:a16="http://schemas.microsoft.com/office/drawing/2014/main" val="3526092444"/>
                  </a:ext>
                </a:extLst>
              </a:tr>
              <a:tr h="131636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2000" kern="1200" dirty="0">
                          <a:solidFill>
                            <a:srgbClr val="002060"/>
                          </a:solidFill>
                          <a:effectLst/>
                          <a:latin typeface="+mn-lt"/>
                          <a:ea typeface="+mn-ea"/>
                          <a:cs typeface="+mn-cs"/>
                        </a:rPr>
                        <a:t>what leaders in your field of research say about your research question, about the problem you plan to investigate, and how to interpret the findings in your data. </a:t>
                      </a:r>
                    </a:p>
                    <a:p>
                      <a:pPr marL="285750" indent="-285750">
                        <a:buFont typeface="Arial" panose="020B0604020202020204" pitchFamily="34" charset="0"/>
                        <a:buChar char="•"/>
                      </a:pPr>
                      <a:endParaRPr lang="en-ZA" sz="2000" dirty="0">
                        <a:solidFill>
                          <a:srgbClr val="002060"/>
                        </a:solidFill>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2000" kern="1200" dirty="0">
                          <a:solidFill>
                            <a:srgbClr val="002060"/>
                          </a:solidFill>
                          <a:effectLst/>
                          <a:latin typeface="+mn-lt"/>
                          <a:ea typeface="+mn-ea"/>
                          <a:cs typeface="+mn-cs"/>
                        </a:rPr>
                        <a:t>When a research problem cannot be sufficiently researched in reference to only one theory, or concepts resident within one theory. The researcher may have to “synthesize” the existing views in the literature – both theoretical and from previous empirical findings (</a:t>
                      </a:r>
                      <a:r>
                        <a:rPr lang="en-ZA" sz="2000" kern="1200" dirty="0" err="1">
                          <a:solidFill>
                            <a:srgbClr val="002060"/>
                          </a:solidFill>
                          <a:effectLst/>
                          <a:latin typeface="+mn-lt"/>
                          <a:ea typeface="+mn-ea"/>
                          <a:cs typeface="+mn-cs"/>
                        </a:rPr>
                        <a:t>Imenda</a:t>
                      </a:r>
                      <a:r>
                        <a:rPr lang="en-ZA" sz="2000" kern="1200" dirty="0">
                          <a:solidFill>
                            <a:srgbClr val="002060"/>
                          </a:solidFill>
                          <a:effectLst/>
                          <a:latin typeface="+mn-lt"/>
                          <a:ea typeface="+mn-ea"/>
                          <a:cs typeface="+mn-cs"/>
                        </a:rPr>
                        <a:t>, 2014). </a:t>
                      </a:r>
                      <a:endParaRPr lang="en-ZA" sz="2000" dirty="0">
                        <a:solidFill>
                          <a:srgbClr val="002060"/>
                        </a:solidFill>
                      </a:endParaRPr>
                    </a:p>
                  </a:txBody>
                  <a:tcPr/>
                </a:tc>
                <a:extLst>
                  <a:ext uri="{0D108BD9-81ED-4DB2-BD59-A6C34878D82A}">
                    <a16:rowId xmlns:a16="http://schemas.microsoft.com/office/drawing/2014/main" val="4278185517"/>
                  </a:ext>
                </a:extLst>
              </a:tr>
            </a:tbl>
          </a:graphicData>
        </a:graphic>
      </p:graphicFrame>
    </p:spTree>
    <p:extLst>
      <p:ext uri="{BB962C8B-B14F-4D97-AF65-F5344CB8AC3E}">
        <p14:creationId xmlns:p14="http://schemas.microsoft.com/office/powerpoint/2010/main" val="3926051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91215" y="0"/>
            <a:ext cx="4800480" cy="6858000"/>
          </a:xfrm>
          <a:prstGeom prst="rect">
            <a:avLst/>
          </a:prstGeom>
        </p:spPr>
      </p:pic>
      <p:sp>
        <p:nvSpPr>
          <p:cNvPr id="3" name="Text 0"/>
          <p:cNvSpPr/>
          <p:nvPr/>
        </p:nvSpPr>
        <p:spPr>
          <a:xfrm>
            <a:off x="365892" y="109141"/>
            <a:ext cx="7198175" cy="537567"/>
          </a:xfrm>
          <a:prstGeom prst="rect">
            <a:avLst/>
          </a:prstGeom>
          <a:noFill/>
          <a:ln/>
        </p:spPr>
        <p:txBody>
          <a:bodyPr wrap="square" lIns="0" tIns="0" rIns="0" bIns="0" rtlCol="0" anchor="t">
            <a:noAutofit/>
          </a:bodyPr>
          <a:lstStyle/>
          <a:p>
            <a:pPr marL="0" indent="0" algn="l">
              <a:lnSpc>
                <a:spcPct val="120000"/>
              </a:lnSpc>
              <a:buNone/>
            </a:pPr>
            <a:r>
              <a:rPr lang="en-US" sz="3200" dirty="0">
                <a:solidFill>
                  <a:srgbClr val="204C8E"/>
                </a:solidFill>
                <a:latin typeface="Roboto Medium" pitchFamily="34" charset="0"/>
                <a:ea typeface="Roboto Medium" pitchFamily="34" charset="-122"/>
                <a:cs typeface="Roboto Medium" pitchFamily="34" charset="-120"/>
              </a:rPr>
              <a:t>2 WHY DO I NEED ONE, AND WHAT WORK SHOULD IT DO?</a:t>
            </a:r>
          </a:p>
        </p:txBody>
      </p:sp>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475" y="1533327"/>
            <a:ext cx="3113506" cy="990402"/>
          </a:xfrm>
          <a:prstGeom prst="rect">
            <a:avLst/>
          </a:prstGeom>
        </p:spPr>
      </p:pic>
      <p:sp>
        <p:nvSpPr>
          <p:cNvPr id="6" name="Text 2"/>
          <p:cNvSpPr/>
          <p:nvPr/>
        </p:nvSpPr>
        <p:spPr>
          <a:xfrm>
            <a:off x="2137614" y="1623417"/>
            <a:ext cx="161226" cy="161230"/>
          </a:xfrm>
          <a:prstGeom prst="rect">
            <a:avLst/>
          </a:prstGeom>
          <a:noFill/>
          <a:ln/>
        </p:spPr>
        <p:txBody>
          <a:bodyPr wrap="none" lIns="0" tIns="0" rIns="0" bIns="0" rtlCol="0" anchor="ctr"/>
          <a:lstStyle/>
          <a:p>
            <a:pPr marL="0" indent="0" algn="ctr">
              <a:lnSpc>
                <a:spcPct val="100000"/>
              </a:lnSpc>
              <a:buNone/>
            </a:pPr>
            <a:r>
              <a:rPr lang="en-US" sz="1250" dirty="0">
                <a:solidFill>
                  <a:srgbClr val="272525"/>
                </a:solidFill>
                <a:latin typeface="Roboto Medium" pitchFamily="34" charset="0"/>
                <a:ea typeface="Roboto Medium" pitchFamily="34" charset="-122"/>
                <a:cs typeface="Roboto Medium" pitchFamily="34" charset="-120"/>
              </a:rPr>
              <a:t>1</a:t>
            </a:r>
            <a:endParaRPr lang="en-US" sz="1250" dirty="0"/>
          </a:p>
        </p:txBody>
      </p:sp>
      <p:sp>
        <p:nvSpPr>
          <p:cNvPr id="7" name="Text 3"/>
          <p:cNvSpPr/>
          <p:nvPr/>
        </p:nvSpPr>
        <p:spPr>
          <a:xfrm>
            <a:off x="781626" y="1938338"/>
            <a:ext cx="2873204" cy="465237"/>
          </a:xfrm>
          <a:prstGeom prst="rect">
            <a:avLst/>
          </a:prstGeom>
          <a:noFill/>
          <a:ln/>
        </p:spPr>
        <p:txBody>
          <a:bodyPr wrap="square" lIns="0" tIns="0" rIns="0" bIns="0" rtlCol="0" anchor="t">
            <a:noAutofit/>
          </a:bodyPr>
          <a:lstStyle/>
          <a:p>
            <a:pPr marL="0" indent="0" algn="l">
              <a:lnSpc>
                <a:spcPct val="96000"/>
              </a:lnSpc>
              <a:buNone/>
            </a:pPr>
            <a:r>
              <a:rPr lang="en-US" sz="1200" dirty="0">
                <a:solidFill>
                  <a:srgbClr val="002060"/>
                </a:solidFill>
                <a:latin typeface="Roboto" pitchFamily="34" charset="0"/>
                <a:ea typeface="Roboto" pitchFamily="34" charset="-122"/>
                <a:cs typeface="Roboto" pitchFamily="34" charset="-120"/>
              </a:rPr>
              <a:t>to have a </a:t>
            </a:r>
            <a:r>
              <a:rPr lang="en-US" sz="1200" b="1" dirty="0">
                <a:solidFill>
                  <a:srgbClr val="002060"/>
                </a:solidFill>
                <a:latin typeface="Roboto Bold" pitchFamily="34" charset="0"/>
                <a:ea typeface="Roboto Bold" pitchFamily="34" charset="-122"/>
                <a:cs typeface="Roboto Bold" pitchFamily="34" charset="-120"/>
              </a:rPr>
              <a:t>scholarly foundation</a:t>
            </a:r>
            <a:r>
              <a:rPr lang="en-US" sz="1200" dirty="0">
                <a:solidFill>
                  <a:srgbClr val="002060"/>
                </a:solidFill>
                <a:latin typeface="Roboto" pitchFamily="34" charset="0"/>
                <a:ea typeface="Roboto" pitchFamily="34" charset="-122"/>
                <a:cs typeface="Roboto" pitchFamily="34" charset="-120"/>
              </a:rPr>
              <a:t> for all your sense making of the meaning contained in your data (Neuman, 1997).</a:t>
            </a:r>
            <a:endParaRPr lang="en-US" sz="1200" dirty="0">
              <a:solidFill>
                <a:srgbClr val="002060"/>
              </a:solidFill>
            </a:endParaRPr>
          </a:p>
        </p:txBody>
      </p:sp>
      <p:pic>
        <p:nvPicPr>
          <p:cNvPr id="8" name="Image 2"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44829" y="1533327"/>
            <a:ext cx="3113506" cy="990402"/>
          </a:xfrm>
          <a:prstGeom prst="rect">
            <a:avLst/>
          </a:prstGeom>
        </p:spPr>
      </p:pic>
      <p:sp>
        <p:nvSpPr>
          <p:cNvPr id="9" name="Text 4"/>
          <p:cNvSpPr/>
          <p:nvPr/>
        </p:nvSpPr>
        <p:spPr>
          <a:xfrm>
            <a:off x="5320968" y="1623417"/>
            <a:ext cx="161226" cy="161230"/>
          </a:xfrm>
          <a:prstGeom prst="rect">
            <a:avLst/>
          </a:prstGeom>
          <a:noFill/>
          <a:ln/>
        </p:spPr>
        <p:txBody>
          <a:bodyPr wrap="none" lIns="0" tIns="0" rIns="0" bIns="0" rtlCol="0" anchor="ctr"/>
          <a:lstStyle/>
          <a:p>
            <a:pPr marL="0" indent="0" algn="ctr">
              <a:lnSpc>
                <a:spcPct val="100000"/>
              </a:lnSpc>
              <a:buNone/>
            </a:pPr>
            <a:r>
              <a:rPr lang="en-US" sz="1250" dirty="0">
                <a:solidFill>
                  <a:srgbClr val="272525"/>
                </a:solidFill>
                <a:latin typeface="Roboto Medium" pitchFamily="34" charset="0"/>
                <a:ea typeface="Roboto Medium" pitchFamily="34" charset="-122"/>
                <a:cs typeface="Roboto Medium" pitchFamily="34" charset="-120"/>
              </a:rPr>
              <a:t>2</a:t>
            </a:r>
            <a:endParaRPr lang="en-US" sz="1250" dirty="0"/>
          </a:p>
        </p:txBody>
      </p:sp>
      <p:sp>
        <p:nvSpPr>
          <p:cNvPr id="10" name="Text 5"/>
          <p:cNvSpPr/>
          <p:nvPr/>
        </p:nvSpPr>
        <p:spPr>
          <a:xfrm>
            <a:off x="3964979" y="1938338"/>
            <a:ext cx="3063203" cy="465237"/>
          </a:xfrm>
          <a:prstGeom prst="rect">
            <a:avLst/>
          </a:prstGeom>
          <a:noFill/>
          <a:ln/>
        </p:spPr>
        <p:txBody>
          <a:bodyPr wrap="square" lIns="0" tIns="0" rIns="0" bIns="0" rtlCol="0" anchor="t">
            <a:noAutofit/>
          </a:bodyPr>
          <a:lstStyle/>
          <a:p>
            <a:pPr marL="0" indent="0" algn="l">
              <a:lnSpc>
                <a:spcPct val="96000"/>
              </a:lnSpc>
              <a:buNone/>
            </a:pPr>
            <a:r>
              <a:rPr lang="en-US" sz="1200" dirty="0">
                <a:solidFill>
                  <a:srgbClr val="002060"/>
                </a:solidFill>
                <a:latin typeface="Roboto" pitchFamily="34" charset="0"/>
                <a:ea typeface="Roboto" pitchFamily="34" charset="-122"/>
                <a:cs typeface="Roboto" pitchFamily="34" charset="-120"/>
              </a:rPr>
              <a:t>A framework is vital for </a:t>
            </a:r>
            <a:r>
              <a:rPr lang="en-US" sz="1200" b="1" dirty="0">
                <a:solidFill>
                  <a:srgbClr val="002060"/>
                </a:solidFill>
                <a:latin typeface="Roboto Bold" pitchFamily="34" charset="0"/>
                <a:ea typeface="Roboto Bold" pitchFamily="34" charset="-122"/>
                <a:cs typeface="Roboto Bold" pitchFamily="34" charset="-120"/>
              </a:rPr>
              <a:t>guiding the research</a:t>
            </a:r>
            <a:r>
              <a:rPr lang="en-US" sz="1200" dirty="0">
                <a:solidFill>
                  <a:srgbClr val="002060"/>
                </a:solidFill>
                <a:latin typeface="Roboto" pitchFamily="34" charset="0"/>
                <a:ea typeface="Roboto" pitchFamily="34" charset="-122"/>
                <a:cs typeface="Roboto" pitchFamily="34" charset="-120"/>
              </a:rPr>
              <a:t>, for ensuring coherence and for establishing the boundaries of the project (Bak, 2004)</a:t>
            </a:r>
            <a:endParaRPr lang="en-US" sz="1200" dirty="0">
              <a:solidFill>
                <a:srgbClr val="002060"/>
              </a:solidFill>
            </a:endParaRPr>
          </a:p>
        </p:txBody>
      </p:sp>
      <p:pic>
        <p:nvPicPr>
          <p:cNvPr id="11" name="Image 3"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1475" y="2593578"/>
            <a:ext cx="3113506" cy="1300559"/>
          </a:xfrm>
          <a:prstGeom prst="rect">
            <a:avLst/>
          </a:prstGeom>
        </p:spPr>
      </p:pic>
      <p:sp>
        <p:nvSpPr>
          <p:cNvPr id="12" name="Text 6"/>
          <p:cNvSpPr/>
          <p:nvPr/>
        </p:nvSpPr>
        <p:spPr>
          <a:xfrm>
            <a:off x="2137614" y="2683669"/>
            <a:ext cx="161226" cy="161230"/>
          </a:xfrm>
          <a:prstGeom prst="rect">
            <a:avLst/>
          </a:prstGeom>
          <a:noFill/>
          <a:ln/>
        </p:spPr>
        <p:txBody>
          <a:bodyPr wrap="none" lIns="0" tIns="0" rIns="0" bIns="0" rtlCol="0" anchor="ctr"/>
          <a:lstStyle/>
          <a:p>
            <a:pPr marL="0" indent="0" algn="ctr">
              <a:lnSpc>
                <a:spcPct val="100000"/>
              </a:lnSpc>
              <a:buNone/>
            </a:pPr>
            <a:r>
              <a:rPr lang="en-US" sz="1250" dirty="0">
                <a:solidFill>
                  <a:srgbClr val="272525"/>
                </a:solidFill>
                <a:latin typeface="Roboto Medium" pitchFamily="34" charset="0"/>
                <a:ea typeface="Roboto Medium" pitchFamily="34" charset="-122"/>
                <a:cs typeface="Roboto Medium" pitchFamily="34" charset="-120"/>
              </a:rPr>
              <a:t>3</a:t>
            </a:r>
            <a:endParaRPr lang="en-US" sz="1250" dirty="0"/>
          </a:p>
        </p:txBody>
      </p:sp>
      <p:sp>
        <p:nvSpPr>
          <p:cNvPr id="13" name="Text 7"/>
          <p:cNvSpPr/>
          <p:nvPr/>
        </p:nvSpPr>
        <p:spPr>
          <a:xfrm>
            <a:off x="781626" y="2998589"/>
            <a:ext cx="2873204" cy="620316"/>
          </a:xfrm>
          <a:prstGeom prst="rect">
            <a:avLst/>
          </a:prstGeom>
          <a:noFill/>
          <a:ln/>
        </p:spPr>
        <p:txBody>
          <a:bodyPr wrap="square" lIns="0" tIns="0" rIns="0" bIns="0" rtlCol="0" anchor="t">
            <a:noAutofit/>
          </a:bodyPr>
          <a:lstStyle/>
          <a:p>
            <a:pPr marL="0" indent="0" algn="l">
              <a:lnSpc>
                <a:spcPct val="96000"/>
              </a:lnSpc>
              <a:buNone/>
            </a:pPr>
            <a:r>
              <a:rPr lang="en-US" sz="1200" dirty="0">
                <a:solidFill>
                  <a:srgbClr val="002060"/>
                </a:solidFill>
                <a:latin typeface="Roboto" pitchFamily="34" charset="0"/>
                <a:ea typeface="Roboto" pitchFamily="34" charset="-122"/>
                <a:cs typeface="Roboto" pitchFamily="34" charset="-120"/>
              </a:rPr>
              <a:t>a </a:t>
            </a:r>
            <a:r>
              <a:rPr lang="en-US" sz="1200" b="1" dirty="0">
                <a:solidFill>
                  <a:srgbClr val="002060"/>
                </a:solidFill>
                <a:latin typeface="Roboto Bold" pitchFamily="34" charset="0"/>
                <a:ea typeface="Roboto Bold" pitchFamily="34" charset="-122"/>
                <a:cs typeface="Roboto Bold" pitchFamily="34" charset="-120"/>
              </a:rPr>
              <a:t>structure</a:t>
            </a:r>
            <a:r>
              <a:rPr lang="en-US" sz="1200" dirty="0">
                <a:solidFill>
                  <a:srgbClr val="002060"/>
                </a:solidFill>
                <a:latin typeface="Roboto" pitchFamily="34" charset="0"/>
                <a:ea typeface="Roboto" pitchFamily="34" charset="-122"/>
                <a:cs typeface="Roboto" pitchFamily="34" charset="-120"/>
              </a:rPr>
              <a:t> for what to look for in the data, for how you think of how what you see in the data fits together, and helps you to discuss your findings more clearly (Kivunja, 2018)</a:t>
            </a:r>
            <a:endParaRPr lang="en-US" sz="1200" dirty="0">
              <a:solidFill>
                <a:srgbClr val="002060"/>
              </a:solidFill>
            </a:endParaRPr>
          </a:p>
        </p:txBody>
      </p:sp>
      <p:pic>
        <p:nvPicPr>
          <p:cNvPr id="14" name="Image 4"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44829" y="2593578"/>
            <a:ext cx="3113506" cy="1300559"/>
          </a:xfrm>
          <a:prstGeom prst="rect">
            <a:avLst/>
          </a:prstGeom>
        </p:spPr>
      </p:pic>
      <p:sp>
        <p:nvSpPr>
          <p:cNvPr id="15" name="Text 8"/>
          <p:cNvSpPr/>
          <p:nvPr/>
        </p:nvSpPr>
        <p:spPr>
          <a:xfrm>
            <a:off x="5320968" y="2683669"/>
            <a:ext cx="161226" cy="161230"/>
          </a:xfrm>
          <a:prstGeom prst="rect">
            <a:avLst/>
          </a:prstGeom>
          <a:noFill/>
          <a:ln/>
        </p:spPr>
        <p:txBody>
          <a:bodyPr wrap="none" lIns="0" tIns="0" rIns="0" bIns="0" rtlCol="0" anchor="ctr"/>
          <a:lstStyle/>
          <a:p>
            <a:pPr marL="0" indent="0" algn="ctr">
              <a:lnSpc>
                <a:spcPct val="100000"/>
              </a:lnSpc>
              <a:buNone/>
            </a:pPr>
            <a:r>
              <a:rPr lang="en-US" sz="1250" dirty="0">
                <a:solidFill>
                  <a:srgbClr val="272525"/>
                </a:solidFill>
                <a:latin typeface="Roboto Medium" pitchFamily="34" charset="0"/>
                <a:ea typeface="Roboto Medium" pitchFamily="34" charset="-122"/>
                <a:cs typeface="Roboto Medium" pitchFamily="34" charset="-120"/>
              </a:rPr>
              <a:t>4</a:t>
            </a:r>
            <a:endParaRPr lang="en-US" sz="1250" dirty="0"/>
          </a:p>
        </p:txBody>
      </p:sp>
      <p:sp>
        <p:nvSpPr>
          <p:cNvPr id="16" name="Text 9"/>
          <p:cNvSpPr/>
          <p:nvPr/>
        </p:nvSpPr>
        <p:spPr>
          <a:xfrm>
            <a:off x="3964980" y="2998589"/>
            <a:ext cx="3113506" cy="775395"/>
          </a:xfrm>
          <a:prstGeom prst="rect">
            <a:avLst/>
          </a:prstGeom>
          <a:noFill/>
          <a:ln/>
        </p:spPr>
        <p:txBody>
          <a:bodyPr wrap="square" lIns="0" tIns="0" rIns="0" bIns="0" rtlCol="0" anchor="t">
            <a:noAutofit/>
          </a:bodyPr>
          <a:lstStyle/>
          <a:p>
            <a:pPr marL="0" indent="0" algn="l">
              <a:lnSpc>
                <a:spcPct val="96000"/>
              </a:lnSpc>
              <a:buNone/>
            </a:pPr>
            <a:r>
              <a:rPr lang="en-US" sz="1200" dirty="0">
                <a:solidFill>
                  <a:srgbClr val="002060"/>
                </a:solidFill>
                <a:latin typeface="Roboto" pitchFamily="34" charset="0"/>
                <a:ea typeface="Roboto" pitchFamily="34" charset="-122"/>
                <a:cs typeface="Roboto" pitchFamily="34" charset="-120"/>
              </a:rPr>
              <a:t>to justify what you say about the findings and recommendations. The theoretical framework serves as a </a:t>
            </a:r>
            <a:r>
              <a:rPr lang="en-US" sz="1200" b="1" dirty="0">
                <a:solidFill>
                  <a:srgbClr val="002060"/>
                </a:solidFill>
                <a:latin typeface="Roboto Bold" pitchFamily="34" charset="0"/>
                <a:ea typeface="Roboto Bold" pitchFamily="34" charset="-122"/>
                <a:cs typeface="Roboto Bold" pitchFamily="34" charset="-120"/>
              </a:rPr>
              <a:t>coat hanger</a:t>
            </a:r>
            <a:r>
              <a:rPr lang="en-US" sz="1200" dirty="0">
                <a:solidFill>
                  <a:srgbClr val="002060"/>
                </a:solidFill>
                <a:latin typeface="Roboto" pitchFamily="34" charset="0"/>
                <a:ea typeface="Roboto" pitchFamily="34" charset="-122"/>
                <a:cs typeface="Roboto" pitchFamily="34" charset="-120"/>
              </a:rPr>
              <a:t> for all your data analysis, interpretation of results and discussion of findings (Kivuja, 2018)</a:t>
            </a:r>
            <a:endParaRPr lang="en-US" sz="1200" dirty="0">
              <a:solidFill>
                <a:srgbClr val="002060"/>
              </a:solidFill>
            </a:endParaRPr>
          </a:p>
        </p:txBody>
      </p:sp>
      <p:pic>
        <p:nvPicPr>
          <p:cNvPr id="17" name="Image 5"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1475" y="3963988"/>
            <a:ext cx="3113506" cy="1300559"/>
          </a:xfrm>
          <a:prstGeom prst="rect">
            <a:avLst/>
          </a:prstGeom>
        </p:spPr>
      </p:pic>
      <p:sp>
        <p:nvSpPr>
          <p:cNvPr id="18" name="Text 10"/>
          <p:cNvSpPr/>
          <p:nvPr/>
        </p:nvSpPr>
        <p:spPr>
          <a:xfrm>
            <a:off x="2137614" y="4054078"/>
            <a:ext cx="161226" cy="161230"/>
          </a:xfrm>
          <a:prstGeom prst="rect">
            <a:avLst/>
          </a:prstGeom>
          <a:noFill/>
          <a:ln/>
        </p:spPr>
        <p:txBody>
          <a:bodyPr wrap="none" lIns="0" tIns="0" rIns="0" bIns="0" rtlCol="0" anchor="ctr"/>
          <a:lstStyle/>
          <a:p>
            <a:pPr marL="0" indent="0" algn="ctr">
              <a:lnSpc>
                <a:spcPct val="100000"/>
              </a:lnSpc>
              <a:buNone/>
            </a:pPr>
            <a:r>
              <a:rPr lang="en-US" sz="1250" dirty="0">
                <a:solidFill>
                  <a:srgbClr val="272525"/>
                </a:solidFill>
                <a:latin typeface="Roboto Medium" pitchFamily="34" charset="0"/>
                <a:ea typeface="Roboto Medium" pitchFamily="34" charset="-122"/>
                <a:cs typeface="Roboto Medium" pitchFamily="34" charset="-120"/>
              </a:rPr>
              <a:t>5</a:t>
            </a:r>
            <a:endParaRPr lang="en-US" sz="1250" dirty="0"/>
          </a:p>
        </p:txBody>
      </p:sp>
      <p:sp>
        <p:nvSpPr>
          <p:cNvPr id="19" name="Text 11"/>
          <p:cNvSpPr/>
          <p:nvPr/>
        </p:nvSpPr>
        <p:spPr>
          <a:xfrm>
            <a:off x="661475" y="4368998"/>
            <a:ext cx="3183353" cy="775395"/>
          </a:xfrm>
          <a:prstGeom prst="rect">
            <a:avLst/>
          </a:prstGeom>
          <a:noFill/>
          <a:ln/>
        </p:spPr>
        <p:txBody>
          <a:bodyPr wrap="square" lIns="0" tIns="0" rIns="0" bIns="0" rtlCol="0" anchor="t">
            <a:noAutofit/>
          </a:bodyPr>
          <a:lstStyle/>
          <a:p>
            <a:pPr marL="0" indent="0" algn="l">
              <a:lnSpc>
                <a:spcPct val="96000"/>
              </a:lnSpc>
              <a:buNone/>
            </a:pPr>
            <a:r>
              <a:rPr lang="en-US" sz="1200" dirty="0">
                <a:solidFill>
                  <a:srgbClr val="002060"/>
                </a:solidFill>
                <a:latin typeface="Roboto" pitchFamily="34" charset="0"/>
                <a:ea typeface="Roboto" pitchFamily="34" charset="-122"/>
                <a:cs typeface="Roboto" pitchFamily="34" charset="-120"/>
              </a:rPr>
              <a:t>a </a:t>
            </a:r>
            <a:r>
              <a:rPr lang="en-US" sz="1200" b="1" dirty="0">
                <a:solidFill>
                  <a:srgbClr val="002060"/>
                </a:solidFill>
                <a:latin typeface="Roboto Bold" pitchFamily="34" charset="0"/>
                <a:ea typeface="Roboto Bold" pitchFamily="34" charset="-122"/>
                <a:cs typeface="Roboto Bold" pitchFamily="34" charset="-120"/>
              </a:rPr>
              <a:t>lens</a:t>
            </a:r>
            <a:r>
              <a:rPr lang="en-US" sz="1200" dirty="0">
                <a:solidFill>
                  <a:srgbClr val="002060"/>
                </a:solidFill>
                <a:latin typeface="Roboto" pitchFamily="34" charset="0"/>
                <a:ea typeface="Roboto" pitchFamily="34" charset="-122"/>
                <a:cs typeface="Roboto" pitchFamily="34" charset="-120"/>
              </a:rPr>
              <a:t> through which you focus on your data and see the meaning embedded within it. This lens can magnify the contents in the data, and reveal interconnections which make meaning in answer to your research question</a:t>
            </a:r>
            <a:endParaRPr lang="en-US" sz="1200" dirty="0">
              <a:solidFill>
                <a:srgbClr val="002060"/>
              </a:solidFill>
            </a:endParaRPr>
          </a:p>
        </p:txBody>
      </p:sp>
      <p:pic>
        <p:nvPicPr>
          <p:cNvPr id="20" name="Image 6"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44829" y="3963988"/>
            <a:ext cx="3113506" cy="1300559"/>
          </a:xfrm>
          <a:prstGeom prst="rect">
            <a:avLst/>
          </a:prstGeom>
        </p:spPr>
      </p:pic>
      <p:sp>
        <p:nvSpPr>
          <p:cNvPr id="21" name="Text 12"/>
          <p:cNvSpPr/>
          <p:nvPr/>
        </p:nvSpPr>
        <p:spPr>
          <a:xfrm>
            <a:off x="5320968" y="4054078"/>
            <a:ext cx="161226" cy="161230"/>
          </a:xfrm>
          <a:prstGeom prst="rect">
            <a:avLst/>
          </a:prstGeom>
          <a:noFill/>
          <a:ln/>
        </p:spPr>
        <p:txBody>
          <a:bodyPr wrap="none" lIns="0" tIns="0" rIns="0" bIns="0" rtlCol="0" anchor="ctr"/>
          <a:lstStyle/>
          <a:p>
            <a:pPr marL="0" indent="0" algn="ctr">
              <a:lnSpc>
                <a:spcPct val="100000"/>
              </a:lnSpc>
              <a:buNone/>
            </a:pPr>
            <a:r>
              <a:rPr lang="en-US" sz="1250" dirty="0">
                <a:solidFill>
                  <a:srgbClr val="272525"/>
                </a:solidFill>
                <a:latin typeface="Roboto Medium" pitchFamily="34" charset="0"/>
                <a:ea typeface="Roboto Medium" pitchFamily="34" charset="-122"/>
                <a:cs typeface="Roboto Medium" pitchFamily="34" charset="-120"/>
              </a:rPr>
              <a:t>6</a:t>
            </a:r>
            <a:endParaRPr lang="en-US" sz="1250" dirty="0"/>
          </a:p>
        </p:txBody>
      </p:sp>
      <p:sp>
        <p:nvSpPr>
          <p:cNvPr id="22" name="Text 13"/>
          <p:cNvSpPr/>
          <p:nvPr/>
        </p:nvSpPr>
        <p:spPr>
          <a:xfrm>
            <a:off x="3964980" y="4368998"/>
            <a:ext cx="2873204" cy="310158"/>
          </a:xfrm>
          <a:prstGeom prst="rect">
            <a:avLst/>
          </a:prstGeom>
          <a:noFill/>
          <a:ln/>
        </p:spPr>
        <p:txBody>
          <a:bodyPr wrap="square" lIns="0" tIns="0" rIns="0" bIns="0" rtlCol="0" anchor="t">
            <a:noAutofit/>
          </a:bodyPr>
          <a:lstStyle/>
          <a:p>
            <a:pPr marL="0" indent="0" algn="l">
              <a:lnSpc>
                <a:spcPct val="96000"/>
              </a:lnSpc>
              <a:buNone/>
            </a:pPr>
            <a:r>
              <a:rPr lang="en-US" sz="1200" dirty="0">
                <a:solidFill>
                  <a:srgbClr val="002060"/>
                </a:solidFill>
                <a:latin typeface="Roboto" pitchFamily="34" charset="0"/>
                <a:ea typeface="Roboto" pitchFamily="34" charset="-122"/>
                <a:cs typeface="Roboto" pitchFamily="34" charset="-120"/>
              </a:rPr>
              <a:t>It provides </a:t>
            </a:r>
            <a:r>
              <a:rPr lang="en-US" sz="1200" b="1" dirty="0">
                <a:solidFill>
                  <a:srgbClr val="002060"/>
                </a:solidFill>
                <a:latin typeface="Roboto Bold" pitchFamily="34" charset="0"/>
                <a:ea typeface="Roboto Bold" pitchFamily="34" charset="-122"/>
                <a:cs typeface="Roboto Bold" pitchFamily="34" charset="-120"/>
              </a:rPr>
              <a:t>a vehicle for generalizations</a:t>
            </a:r>
            <a:r>
              <a:rPr lang="en-US" sz="1200" dirty="0">
                <a:solidFill>
                  <a:srgbClr val="002060"/>
                </a:solidFill>
                <a:latin typeface="Roboto" pitchFamily="34" charset="0"/>
                <a:ea typeface="Roboto" pitchFamily="34" charset="-122"/>
                <a:cs typeface="Roboto" pitchFamily="34" charset="-120"/>
              </a:rPr>
              <a:t> to other contexts.</a:t>
            </a:r>
            <a:endParaRPr lang="en-US" sz="1200" dirty="0">
              <a:solidFill>
                <a:srgbClr val="002060"/>
              </a:solidFill>
            </a:endParaRPr>
          </a:p>
        </p:txBody>
      </p:sp>
      <p:pic>
        <p:nvPicPr>
          <p:cNvPr id="23" name="Image 7"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1475" y="5334397"/>
            <a:ext cx="3113506" cy="835323"/>
          </a:xfrm>
          <a:prstGeom prst="rect">
            <a:avLst/>
          </a:prstGeom>
        </p:spPr>
      </p:pic>
      <p:sp>
        <p:nvSpPr>
          <p:cNvPr id="24" name="Text 14"/>
          <p:cNvSpPr/>
          <p:nvPr/>
        </p:nvSpPr>
        <p:spPr>
          <a:xfrm>
            <a:off x="2137614" y="5424488"/>
            <a:ext cx="161226" cy="161230"/>
          </a:xfrm>
          <a:prstGeom prst="rect">
            <a:avLst/>
          </a:prstGeom>
          <a:noFill/>
          <a:ln/>
        </p:spPr>
        <p:txBody>
          <a:bodyPr wrap="none" lIns="0" tIns="0" rIns="0" bIns="0" rtlCol="0" anchor="ctr"/>
          <a:lstStyle/>
          <a:p>
            <a:pPr marL="0" indent="0" algn="ctr">
              <a:lnSpc>
                <a:spcPct val="100000"/>
              </a:lnSpc>
              <a:buNone/>
            </a:pPr>
            <a:r>
              <a:rPr lang="en-US" sz="1250" dirty="0">
                <a:solidFill>
                  <a:srgbClr val="272525"/>
                </a:solidFill>
                <a:latin typeface="Roboto Medium" pitchFamily="34" charset="0"/>
                <a:ea typeface="Roboto Medium" pitchFamily="34" charset="-122"/>
                <a:cs typeface="Roboto Medium" pitchFamily="34" charset="-120"/>
              </a:rPr>
              <a:t>7</a:t>
            </a:r>
            <a:endParaRPr lang="en-US" sz="1250" dirty="0"/>
          </a:p>
        </p:txBody>
      </p:sp>
      <p:sp>
        <p:nvSpPr>
          <p:cNvPr id="25" name="Text 15"/>
          <p:cNvSpPr/>
          <p:nvPr/>
        </p:nvSpPr>
        <p:spPr>
          <a:xfrm>
            <a:off x="781626" y="5739408"/>
            <a:ext cx="2873204" cy="310158"/>
          </a:xfrm>
          <a:prstGeom prst="rect">
            <a:avLst/>
          </a:prstGeom>
          <a:noFill/>
          <a:ln/>
        </p:spPr>
        <p:txBody>
          <a:bodyPr wrap="square" lIns="0" tIns="0" rIns="0" bIns="0" rtlCol="0" anchor="t">
            <a:noAutofit/>
          </a:bodyPr>
          <a:lstStyle/>
          <a:p>
            <a:pPr marL="0" indent="0" algn="l">
              <a:lnSpc>
                <a:spcPct val="96000"/>
              </a:lnSpc>
              <a:buNone/>
            </a:pPr>
            <a:r>
              <a:rPr lang="en-US" sz="1200" dirty="0">
                <a:solidFill>
                  <a:srgbClr val="002060"/>
                </a:solidFill>
                <a:latin typeface="Roboto" pitchFamily="34" charset="0"/>
                <a:ea typeface="Roboto" pitchFamily="34" charset="-122"/>
                <a:cs typeface="Roboto" pitchFamily="34" charset="-120"/>
              </a:rPr>
              <a:t>It allows the researcher </a:t>
            </a:r>
            <a:r>
              <a:rPr lang="en-US" sz="1200" b="1" dirty="0">
                <a:solidFill>
                  <a:srgbClr val="002060"/>
                </a:solidFill>
                <a:latin typeface="Roboto Bold" pitchFamily="34" charset="0"/>
                <a:ea typeface="Roboto Bold" pitchFamily="34" charset="-122"/>
                <a:cs typeface="Roboto Bold" pitchFamily="34" charset="-120"/>
              </a:rPr>
              <a:t>to narrow the project</a:t>
            </a:r>
            <a:r>
              <a:rPr lang="en-US" sz="1200" dirty="0">
                <a:solidFill>
                  <a:srgbClr val="002060"/>
                </a:solidFill>
                <a:latin typeface="Roboto" pitchFamily="34" charset="0"/>
                <a:ea typeface="Roboto" pitchFamily="34" charset="-122"/>
                <a:cs typeface="Roboto" pitchFamily="34" charset="-120"/>
              </a:rPr>
              <a:t> down to manageable size</a:t>
            </a:r>
            <a:endParaRPr lang="en-US" sz="1200" dirty="0">
              <a:solidFill>
                <a:srgbClr val="002060"/>
              </a:solidFill>
            </a:endParaRPr>
          </a:p>
        </p:txBody>
      </p:sp>
      <p:pic>
        <p:nvPicPr>
          <p:cNvPr id="26" name="Image 8"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44829" y="5334397"/>
            <a:ext cx="3113506" cy="835323"/>
          </a:xfrm>
          <a:prstGeom prst="rect">
            <a:avLst/>
          </a:prstGeom>
        </p:spPr>
      </p:pic>
      <p:sp>
        <p:nvSpPr>
          <p:cNvPr id="27" name="Text 16"/>
          <p:cNvSpPr/>
          <p:nvPr/>
        </p:nvSpPr>
        <p:spPr>
          <a:xfrm>
            <a:off x="5320968" y="5424488"/>
            <a:ext cx="161226" cy="161230"/>
          </a:xfrm>
          <a:prstGeom prst="rect">
            <a:avLst/>
          </a:prstGeom>
          <a:noFill/>
          <a:ln/>
        </p:spPr>
        <p:txBody>
          <a:bodyPr wrap="none" lIns="0" tIns="0" rIns="0" bIns="0" rtlCol="0" anchor="ctr"/>
          <a:lstStyle/>
          <a:p>
            <a:pPr marL="0" indent="0" algn="ctr">
              <a:lnSpc>
                <a:spcPct val="100000"/>
              </a:lnSpc>
              <a:buNone/>
            </a:pPr>
            <a:r>
              <a:rPr lang="en-US" sz="1250" dirty="0">
                <a:solidFill>
                  <a:srgbClr val="272525"/>
                </a:solidFill>
                <a:latin typeface="Roboto Medium" pitchFamily="34" charset="0"/>
                <a:ea typeface="Roboto Medium" pitchFamily="34" charset="-122"/>
                <a:cs typeface="Roboto Medium" pitchFamily="34" charset="-120"/>
              </a:rPr>
              <a:t>8</a:t>
            </a:r>
            <a:endParaRPr lang="en-US" sz="1250" dirty="0"/>
          </a:p>
        </p:txBody>
      </p:sp>
      <p:sp>
        <p:nvSpPr>
          <p:cNvPr id="28" name="Text 17"/>
          <p:cNvSpPr/>
          <p:nvPr/>
        </p:nvSpPr>
        <p:spPr>
          <a:xfrm>
            <a:off x="3964980" y="5739408"/>
            <a:ext cx="2873204" cy="310158"/>
          </a:xfrm>
          <a:prstGeom prst="rect">
            <a:avLst/>
          </a:prstGeom>
          <a:noFill/>
          <a:ln/>
        </p:spPr>
        <p:txBody>
          <a:bodyPr wrap="square" lIns="0" tIns="0" rIns="0" bIns="0" rtlCol="0" anchor="t">
            <a:noAutofit/>
          </a:bodyPr>
          <a:lstStyle/>
          <a:p>
            <a:pPr marL="0" indent="0" algn="l">
              <a:lnSpc>
                <a:spcPct val="96000"/>
              </a:lnSpc>
              <a:buNone/>
            </a:pPr>
            <a:r>
              <a:rPr lang="en-US" sz="1200" dirty="0">
                <a:solidFill>
                  <a:srgbClr val="002060"/>
                </a:solidFill>
                <a:latin typeface="Roboto" pitchFamily="34" charset="0"/>
                <a:ea typeface="Roboto" pitchFamily="34" charset="-122"/>
                <a:cs typeface="Roboto" pitchFamily="34" charset="-120"/>
              </a:rPr>
              <a:t>It shapes the </a:t>
            </a:r>
            <a:r>
              <a:rPr lang="en-US" sz="1200" b="1" dirty="0">
                <a:solidFill>
                  <a:srgbClr val="002060"/>
                </a:solidFill>
                <a:latin typeface="Roboto Bold" pitchFamily="34" charset="0"/>
                <a:ea typeface="Roboto Bold" pitchFamily="34" charset="-122"/>
                <a:cs typeface="Roboto Bold" pitchFamily="34" charset="-120"/>
              </a:rPr>
              <a:t>research questions</a:t>
            </a:r>
            <a:r>
              <a:rPr lang="en-US" sz="1200" dirty="0">
                <a:solidFill>
                  <a:srgbClr val="002060"/>
                </a:solidFill>
                <a:latin typeface="Roboto" pitchFamily="34" charset="0"/>
                <a:ea typeface="Roboto" pitchFamily="34" charset="-122"/>
                <a:cs typeface="Roboto" pitchFamily="34" charset="-120"/>
              </a:rPr>
              <a:t> and helps to </a:t>
            </a:r>
            <a:r>
              <a:rPr lang="en-US" sz="1200" b="1" dirty="0">
                <a:solidFill>
                  <a:srgbClr val="002060"/>
                </a:solidFill>
                <a:latin typeface="Roboto Bold" pitchFamily="34" charset="0"/>
                <a:ea typeface="Roboto Bold" pitchFamily="34" charset="-122"/>
                <a:cs typeface="Roboto Bold" pitchFamily="34" charset="-120"/>
              </a:rPr>
              <a:t>focus </a:t>
            </a:r>
            <a:r>
              <a:rPr lang="en-US" sz="1200" dirty="0">
                <a:solidFill>
                  <a:srgbClr val="002060"/>
                </a:solidFill>
                <a:latin typeface="Roboto" pitchFamily="34" charset="0"/>
                <a:ea typeface="Roboto" pitchFamily="34" charset="-122"/>
                <a:cs typeface="Roboto" pitchFamily="34" charset="-120"/>
              </a:rPr>
              <a:t>the study (Bryman, 2012)</a:t>
            </a:r>
            <a:endParaRPr lang="en-US" sz="1200"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567829"/>
            <a:ext cx="10868745" cy="1367503"/>
          </a:xfrm>
          <a:prstGeom prst="rect">
            <a:avLst/>
          </a:prstGeom>
          <a:noFill/>
          <a:ln/>
        </p:spPr>
        <p:txBody>
          <a:bodyPr wrap="none" lIns="0" tIns="0" rIns="0" bIns="0" rtlCol="0" anchor="t"/>
          <a:lstStyle/>
          <a:p>
            <a:pPr>
              <a:lnSpc>
                <a:spcPct val="83000"/>
              </a:lnSpc>
            </a:pPr>
            <a:r>
              <a:rPr lang="en-US" sz="3200" dirty="0">
                <a:solidFill>
                  <a:srgbClr val="204C8E"/>
                </a:solidFill>
                <a:latin typeface="Roboto Medium" panose="02000000000000000000" pitchFamily="2" charset="0"/>
                <a:ea typeface="Roboto Medium" panose="02000000000000000000" pitchFamily="2" charset="0"/>
                <a:cs typeface="Roboto Medium" panose="02000000000000000000" pitchFamily="2" charset="0"/>
              </a:rPr>
              <a:t>3</a:t>
            </a:r>
            <a:r>
              <a:rPr lang="en-US" sz="3200" dirty="0">
                <a:solidFill>
                  <a:srgbClr val="353B32"/>
                </a:solidFill>
                <a:latin typeface="Roboto Medium" panose="02000000000000000000" pitchFamily="2" charset="0"/>
                <a:ea typeface="Roboto Medium" panose="02000000000000000000" pitchFamily="2" charset="0"/>
                <a:cs typeface="Roboto Medium" panose="02000000000000000000" pitchFamily="2" charset="0"/>
              </a:rPr>
              <a:t> </a:t>
            </a:r>
            <a:r>
              <a:rPr lang="en-US" sz="3200" dirty="0">
                <a:solidFill>
                  <a:srgbClr val="204C8E"/>
                </a:solidFill>
                <a:latin typeface="Roboto Medium" panose="02000000000000000000" pitchFamily="2" charset="0"/>
                <a:ea typeface="Roboto Medium" panose="02000000000000000000" pitchFamily="2" charset="0"/>
                <a:cs typeface="Roboto Medium" panose="02000000000000000000" pitchFamily="2" charset="0"/>
              </a:rPr>
              <a:t>HOW DO I KNOW WHICH THEORY OR FRAMEWORK</a:t>
            </a:r>
          </a:p>
          <a:p>
            <a:pPr>
              <a:lnSpc>
                <a:spcPct val="83000"/>
              </a:lnSpc>
            </a:pPr>
            <a:r>
              <a:rPr lang="en-US" sz="3200" dirty="0">
                <a:solidFill>
                  <a:srgbClr val="204C8E"/>
                </a:solidFill>
                <a:latin typeface="Roboto Medium" panose="02000000000000000000" pitchFamily="2" charset="0"/>
                <a:ea typeface="Roboto Medium" panose="02000000000000000000" pitchFamily="2" charset="0"/>
                <a:cs typeface="Roboto Medium" panose="02000000000000000000" pitchFamily="2" charset="0"/>
              </a:rPr>
              <a:t> TO SELECT?</a:t>
            </a:r>
            <a:endParaRPr lang="en-US" sz="3200" dirty="0">
              <a:latin typeface="Roboto Medium" panose="02000000000000000000" pitchFamily="2" charset="0"/>
              <a:ea typeface="Roboto Medium" panose="02000000000000000000" pitchFamily="2" charset="0"/>
              <a:cs typeface="Roboto Medium" panose="02000000000000000000" pitchFamily="2" charset="0"/>
            </a:endParaRPr>
          </a:p>
          <a:p>
            <a:pPr marL="0" indent="0" algn="l">
              <a:lnSpc>
                <a:spcPct val="83000"/>
              </a:lnSpc>
              <a:buNone/>
            </a:pPr>
            <a:endParaRPr lang="en-US" sz="2750" dirty="0"/>
          </a:p>
        </p:txBody>
      </p:sp>
      <p:sp>
        <p:nvSpPr>
          <p:cNvPr id="22" name="Shape 18"/>
          <p:cNvSpPr/>
          <p:nvPr/>
        </p:nvSpPr>
        <p:spPr>
          <a:xfrm>
            <a:off x="363985" y="5736566"/>
            <a:ext cx="11159886" cy="547155"/>
          </a:xfrm>
          <a:prstGeom prst="rect">
            <a:avLst/>
          </a:prstGeom>
          <a:solidFill>
            <a:srgbClr val="E3F1DA"/>
          </a:solidFill>
          <a:ln/>
        </p:spPr>
        <p:txBody>
          <a:bodyPr/>
          <a:lstStyle/>
          <a:p>
            <a:endParaRPr lang="en-ZA" dirty="0"/>
          </a:p>
        </p:txBody>
      </p:sp>
      <p:sp>
        <p:nvSpPr>
          <p:cNvPr id="25" name="Text 21"/>
          <p:cNvSpPr/>
          <p:nvPr/>
        </p:nvSpPr>
        <p:spPr>
          <a:xfrm>
            <a:off x="363985" y="5667555"/>
            <a:ext cx="11040429" cy="769806"/>
          </a:xfrm>
          <a:prstGeom prst="rect">
            <a:avLst/>
          </a:prstGeom>
          <a:noFill/>
          <a:ln/>
        </p:spPr>
        <p:txBody>
          <a:bodyPr wrap="square" lIns="0" tIns="0" rIns="0" bIns="0" rtlCol="0" anchor="t">
            <a:normAutofit/>
          </a:bodyPr>
          <a:lstStyle/>
          <a:p>
            <a:pPr algn="ctr"/>
            <a:endParaRPr lang="en-US" sz="1100" b="1" dirty="0">
              <a:solidFill>
                <a:srgbClr val="1E6F6D"/>
              </a:solidFill>
            </a:endParaRPr>
          </a:p>
          <a:p>
            <a:pPr algn="ctr"/>
            <a:r>
              <a:rPr lang="en-US" sz="2000" b="1" dirty="0">
                <a:solidFill>
                  <a:srgbClr val="1E6F6D"/>
                </a:solidFill>
              </a:rPr>
              <a:t>Selection test: “This framework fits my study because …”</a:t>
            </a:r>
            <a:endParaRPr lang="en-US" sz="2000" dirty="0"/>
          </a:p>
        </p:txBody>
      </p:sp>
      <p:graphicFrame>
        <p:nvGraphicFramePr>
          <p:cNvPr id="30" name="Diagram 29">
            <a:extLst>
              <a:ext uri="{FF2B5EF4-FFF2-40B4-BE49-F238E27FC236}">
                <a16:creationId xmlns:a16="http://schemas.microsoft.com/office/drawing/2014/main" id="{D6D27C48-1C04-586C-BE51-C1545AD2E79F}"/>
              </a:ext>
            </a:extLst>
          </p:cNvPr>
          <p:cNvGraphicFramePr/>
          <p:nvPr>
            <p:extLst>
              <p:ext uri="{D42A27DB-BD31-4B8C-83A1-F6EECF244321}">
                <p14:modId xmlns:p14="http://schemas.microsoft.com/office/powerpoint/2010/main" val="2811429893"/>
              </p:ext>
            </p:extLst>
          </p:nvPr>
        </p:nvGraphicFramePr>
        <p:xfrm>
          <a:off x="363985" y="1647644"/>
          <a:ext cx="11453541" cy="3726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91215" y="0"/>
            <a:ext cx="4800480" cy="6858000"/>
          </a:xfrm>
          <a:prstGeom prst="rect">
            <a:avLst/>
          </a:prstGeom>
        </p:spPr>
      </p:pic>
      <p:sp>
        <p:nvSpPr>
          <p:cNvPr id="6" name="Text 3"/>
          <p:cNvSpPr/>
          <p:nvPr/>
        </p:nvSpPr>
        <p:spPr>
          <a:xfrm>
            <a:off x="661475" y="789384"/>
            <a:ext cx="6296860" cy="785614"/>
          </a:xfrm>
          <a:prstGeom prst="rect">
            <a:avLst/>
          </a:prstGeom>
          <a:noFill/>
          <a:ln/>
        </p:spPr>
        <p:txBody>
          <a:bodyPr wrap="square" lIns="0" tIns="0" rIns="0" bIns="0" rtlCol="0" anchor="t">
            <a:normAutofit fontScale="92500" lnSpcReduction="20000"/>
          </a:bodyPr>
          <a:lstStyle/>
          <a:p>
            <a:pPr>
              <a:lnSpc>
                <a:spcPct val="103000"/>
              </a:lnSpc>
            </a:pPr>
            <a:r>
              <a:rPr lang="en-US" sz="3200" dirty="0">
                <a:solidFill>
                  <a:srgbClr val="204C8E"/>
                </a:solidFill>
                <a:latin typeface="Roboto Medium" panose="02000000000000000000" pitchFamily="2" charset="0"/>
                <a:ea typeface="Roboto Medium" panose="02000000000000000000" pitchFamily="2" charset="0"/>
                <a:cs typeface="Roboto Medium" panose="02000000000000000000" pitchFamily="2" charset="0"/>
              </a:rPr>
              <a:t>4 HOW DO I APPLY IT ACROSS MY WHOLE STUDY?</a:t>
            </a:r>
          </a:p>
        </p:txBody>
      </p:sp>
      <p:pic>
        <p:nvPicPr>
          <p:cNvPr id="8"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5889" y="1574998"/>
            <a:ext cx="7103444" cy="5037558"/>
          </a:xfrm>
          <a:prstGeom prst="rect">
            <a:avLst/>
          </a:prstGeom>
        </p:spPr>
      </p:pic>
      <p:sp>
        <p:nvSpPr>
          <p:cNvPr id="20" name="TextBox 19">
            <a:extLst>
              <a:ext uri="{FF2B5EF4-FFF2-40B4-BE49-F238E27FC236}">
                <a16:creationId xmlns:a16="http://schemas.microsoft.com/office/drawing/2014/main" id="{B7C7587C-4CE6-95CA-153C-969B5E8D624D}"/>
              </a:ext>
            </a:extLst>
          </p:cNvPr>
          <p:cNvSpPr txBox="1"/>
          <p:nvPr/>
        </p:nvSpPr>
        <p:spPr>
          <a:xfrm>
            <a:off x="493048" y="1574998"/>
            <a:ext cx="6633713" cy="5078313"/>
          </a:xfrm>
          <a:prstGeom prst="rect">
            <a:avLst/>
          </a:prstGeom>
          <a:noFill/>
        </p:spPr>
        <p:txBody>
          <a:bodyPr wrap="square" rtlCol="0">
            <a:spAutoFit/>
          </a:bodyPr>
          <a:lstStyle/>
          <a:p>
            <a:pPr marL="285750" indent="-285750">
              <a:buFont typeface="Arial" panose="020B0604020202020204" pitchFamily="34" charset="0"/>
              <a:buChar char="•"/>
            </a:pPr>
            <a:r>
              <a:rPr lang="en-ZA" dirty="0">
                <a:solidFill>
                  <a:srgbClr val="002060"/>
                </a:solidFill>
              </a:rPr>
              <a:t>A separate section or chapter early in the study.</a:t>
            </a:r>
          </a:p>
          <a:p>
            <a:pPr marL="285750" indent="-285750">
              <a:buFont typeface="Arial" panose="020B0604020202020204" pitchFamily="34" charset="0"/>
              <a:buChar char="•"/>
            </a:pPr>
            <a:r>
              <a:rPr lang="en-ZA" dirty="0">
                <a:solidFill>
                  <a:srgbClr val="002060"/>
                </a:solidFill>
              </a:rPr>
              <a:t>Describe the theory, the theoretical framework, and the need for research</a:t>
            </a:r>
          </a:p>
          <a:p>
            <a:pPr marL="285750" indent="-285750">
              <a:buFont typeface="Arial" panose="020B0604020202020204" pitchFamily="34" charset="0"/>
              <a:buChar char="•"/>
            </a:pPr>
            <a:r>
              <a:rPr lang="en-ZA" dirty="0">
                <a:solidFill>
                  <a:srgbClr val="002060"/>
                </a:solidFill>
              </a:rPr>
              <a:t>Critically engage with each chosen theory or framework</a:t>
            </a:r>
          </a:p>
          <a:p>
            <a:pPr marL="285750" indent="-285750">
              <a:buFont typeface="Arial" panose="020B0604020202020204" pitchFamily="34" charset="0"/>
              <a:buChar char="•"/>
            </a:pPr>
            <a:r>
              <a:rPr lang="en-ZA" dirty="0">
                <a:solidFill>
                  <a:srgbClr val="002060"/>
                </a:solidFill>
              </a:rPr>
              <a:t>Include the origin of the theory, name the founders and use primary sources where needed.</a:t>
            </a:r>
          </a:p>
          <a:p>
            <a:pPr marL="285750" indent="-285750">
              <a:buFont typeface="Arial" panose="020B0604020202020204" pitchFamily="34" charset="0"/>
              <a:buChar char="•"/>
            </a:pPr>
            <a:r>
              <a:rPr lang="en-ZA" dirty="0">
                <a:solidFill>
                  <a:srgbClr val="002060"/>
                </a:solidFill>
              </a:rPr>
              <a:t>Provide the rationale for selecting the theoretical framework. </a:t>
            </a:r>
          </a:p>
          <a:p>
            <a:pPr marL="285750" indent="-285750">
              <a:buFont typeface="Arial" panose="020B0604020202020204" pitchFamily="34" charset="0"/>
              <a:buChar char="•"/>
            </a:pPr>
            <a:r>
              <a:rPr lang="en-ZA" dirty="0">
                <a:solidFill>
                  <a:srgbClr val="002060"/>
                </a:solidFill>
              </a:rPr>
              <a:t>Discuss an alternative theoretical framework and justify your choice.</a:t>
            </a:r>
          </a:p>
          <a:p>
            <a:pPr marL="285750" indent="-285750">
              <a:buFont typeface="Arial" panose="020B0604020202020204" pitchFamily="34" charset="0"/>
              <a:buChar char="•"/>
            </a:pPr>
            <a:r>
              <a:rPr lang="en-ZA" dirty="0">
                <a:solidFill>
                  <a:srgbClr val="002060"/>
                </a:solidFill>
              </a:rPr>
              <a:t>Provide a critique of the strengths and weaknesses of the theory</a:t>
            </a:r>
          </a:p>
          <a:p>
            <a:pPr marL="285750" indent="-285750">
              <a:buFont typeface="Arial" panose="020B0604020202020204" pitchFamily="34" charset="0"/>
              <a:buChar char="•"/>
            </a:pPr>
            <a:r>
              <a:rPr lang="en-ZA" dirty="0">
                <a:solidFill>
                  <a:srgbClr val="002060"/>
                </a:solidFill>
              </a:rPr>
              <a:t>Do not force their data to fit their theory. Instead, the theoretical framework should guide and inform the whole research process.</a:t>
            </a:r>
          </a:p>
          <a:p>
            <a:pPr marL="285750" indent="-285750">
              <a:buFont typeface="Arial" panose="020B0604020202020204" pitchFamily="34" charset="0"/>
              <a:buChar char="•"/>
            </a:pPr>
            <a:r>
              <a:rPr lang="en-ZA" dirty="0">
                <a:solidFill>
                  <a:srgbClr val="002060"/>
                </a:solidFill>
              </a:rPr>
              <a:t>Explain how the theories relate to one another, how they support and address different aspects of the study.</a:t>
            </a:r>
          </a:p>
          <a:p>
            <a:pPr marL="285750" indent="-285750">
              <a:buFont typeface="Arial" panose="020B0604020202020204" pitchFamily="34" charset="0"/>
              <a:buChar char="•"/>
            </a:pPr>
            <a:r>
              <a:rPr lang="en-ZA" dirty="0">
                <a:solidFill>
                  <a:srgbClr val="002060"/>
                </a:solidFill>
              </a:rPr>
              <a:t>Explain how the different theories will be used to support the research questions, the data collection and analysis. </a:t>
            </a:r>
          </a:p>
          <a:p>
            <a:pPr marL="285750" indent="-285750">
              <a:buFont typeface="Arial" panose="020B0604020202020204" pitchFamily="34" charset="0"/>
              <a:buChar char="•"/>
            </a:pPr>
            <a:r>
              <a:rPr lang="en-ZA" dirty="0">
                <a:solidFill>
                  <a:srgbClr val="002060"/>
                </a:solidFill>
              </a:rPr>
              <a:t>This means the theoretical framework supports the entire study. </a:t>
            </a:r>
            <a:r>
              <a:rPr lang="en-US" sz="1200" dirty="0">
                <a:solidFill>
                  <a:srgbClr val="002060"/>
                </a:solidFill>
                <a:latin typeface="Roboto" pitchFamily="34" charset="0"/>
                <a:ea typeface="Roboto" pitchFamily="34" charset="-122"/>
                <a:cs typeface="Roboto" pitchFamily="34" charset="-120"/>
              </a:rPr>
              <a:t>.</a:t>
            </a:r>
            <a:endParaRPr lang="en-US" sz="1200" dirty="0">
              <a:solidFill>
                <a:srgbClr val="002060"/>
              </a:solidFill>
            </a:endParaRPr>
          </a:p>
          <a:p>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0A0DB2D-5CA1-473A-80F7-0A9477001DA8}"/>
              </a:ext>
            </a:extLst>
          </p:cNvPr>
          <p:cNvGraphicFramePr>
            <a:graphicFrameLocks noGrp="1"/>
          </p:cNvGraphicFramePr>
          <p:nvPr>
            <p:extLst>
              <p:ext uri="{D42A27DB-BD31-4B8C-83A1-F6EECF244321}">
                <p14:modId xmlns:p14="http://schemas.microsoft.com/office/powerpoint/2010/main" val="4288070002"/>
              </p:ext>
            </p:extLst>
          </p:nvPr>
        </p:nvGraphicFramePr>
        <p:xfrm>
          <a:off x="243840" y="975360"/>
          <a:ext cx="11419840" cy="5525338"/>
        </p:xfrm>
        <a:graphic>
          <a:graphicData uri="http://schemas.openxmlformats.org/drawingml/2006/table">
            <a:tbl>
              <a:tblPr firstRow="1" bandRow="1">
                <a:tableStyleId>{93296810-A885-4BE3-A3E7-6D5BEEA58F35}</a:tableStyleId>
              </a:tblPr>
              <a:tblGrid>
                <a:gridCol w="2011680">
                  <a:extLst>
                    <a:ext uri="{9D8B030D-6E8A-4147-A177-3AD203B41FA5}">
                      <a16:colId xmlns:a16="http://schemas.microsoft.com/office/drawing/2014/main" val="2841875963"/>
                    </a:ext>
                  </a:extLst>
                </a:gridCol>
                <a:gridCol w="2550160">
                  <a:extLst>
                    <a:ext uri="{9D8B030D-6E8A-4147-A177-3AD203B41FA5}">
                      <a16:colId xmlns:a16="http://schemas.microsoft.com/office/drawing/2014/main" val="366446960"/>
                    </a:ext>
                  </a:extLst>
                </a:gridCol>
                <a:gridCol w="6858000">
                  <a:extLst>
                    <a:ext uri="{9D8B030D-6E8A-4147-A177-3AD203B41FA5}">
                      <a16:colId xmlns:a16="http://schemas.microsoft.com/office/drawing/2014/main" val="4240797965"/>
                    </a:ext>
                  </a:extLst>
                </a:gridCol>
              </a:tblGrid>
              <a:tr h="654462">
                <a:tc>
                  <a:txBody>
                    <a:bodyPr/>
                    <a:lstStyle/>
                    <a:p>
                      <a:r>
                        <a:rPr lang="en-US" dirty="0"/>
                        <a:t>Theory</a:t>
                      </a:r>
                      <a:endParaRPr lang="en-ZA" dirty="0"/>
                    </a:p>
                  </a:txBody>
                  <a:tcPr anchor="ctr"/>
                </a:tc>
                <a:tc>
                  <a:txBody>
                    <a:bodyPr/>
                    <a:lstStyle/>
                    <a:p>
                      <a:r>
                        <a:rPr lang="en-US" dirty="0"/>
                        <a:t>Key scholar(s)</a:t>
                      </a:r>
                      <a:endParaRPr lang="en-ZA" dirty="0"/>
                    </a:p>
                  </a:txBody>
                  <a:tcPr anchor="ctr"/>
                </a:tc>
                <a:tc>
                  <a:txBody>
                    <a:bodyPr/>
                    <a:lstStyle/>
                    <a:p>
                      <a:r>
                        <a:rPr lang="en-US" dirty="0"/>
                        <a:t>Key concepts</a:t>
                      </a:r>
                      <a:endParaRPr lang="en-ZA" dirty="0"/>
                    </a:p>
                  </a:txBody>
                  <a:tcPr anchor="ctr"/>
                </a:tc>
                <a:extLst>
                  <a:ext uri="{0D108BD9-81ED-4DB2-BD59-A6C34878D82A}">
                    <a16:rowId xmlns:a16="http://schemas.microsoft.com/office/drawing/2014/main" val="1094575686"/>
                  </a:ext>
                </a:extLst>
              </a:tr>
              <a:tr h="971315">
                <a:tc>
                  <a:txBody>
                    <a:bodyPr/>
                    <a:lstStyle/>
                    <a:p>
                      <a:pPr>
                        <a:buNone/>
                      </a:pPr>
                      <a:r>
                        <a:rPr lang="en-ZA" dirty="0">
                          <a:solidFill>
                            <a:srgbClr val="002060"/>
                          </a:solidFill>
                        </a:rPr>
                        <a:t>Social Constructivism</a:t>
                      </a:r>
                    </a:p>
                  </a:txBody>
                  <a:tcPr anchor="ctr"/>
                </a:tc>
                <a:tc>
                  <a:txBody>
                    <a:bodyPr/>
                    <a:lstStyle/>
                    <a:p>
                      <a:r>
                        <a:rPr lang="en-US" dirty="0">
                          <a:solidFill>
                            <a:srgbClr val="002060"/>
                          </a:solidFill>
                        </a:rPr>
                        <a:t>Lev Vygotsky </a:t>
                      </a:r>
                      <a:endParaRPr lang="en-ZA" dirty="0">
                        <a:solidFill>
                          <a:srgbClr val="002060"/>
                        </a:solidFill>
                      </a:endParaRPr>
                    </a:p>
                  </a:txBody>
                  <a:tcPr anchor="ctr"/>
                </a:tc>
                <a:tc>
                  <a:txBody>
                    <a:bodyPr/>
                    <a:lstStyle/>
                    <a:p>
                      <a:r>
                        <a:rPr lang="en-US" dirty="0">
                          <a:solidFill>
                            <a:srgbClr val="002060"/>
                          </a:solidFill>
                        </a:rPr>
                        <a:t>Socially constructed knowledge and  interaction; mediation; scaffolding; zone of proximal development; collaborative learning</a:t>
                      </a:r>
                      <a:endParaRPr lang="en-ZA" dirty="0">
                        <a:solidFill>
                          <a:srgbClr val="002060"/>
                        </a:solidFill>
                      </a:endParaRPr>
                    </a:p>
                  </a:txBody>
                  <a:tcPr anchor="ctr"/>
                </a:tc>
                <a:extLst>
                  <a:ext uri="{0D108BD9-81ED-4DB2-BD59-A6C34878D82A}">
                    <a16:rowId xmlns:a16="http://schemas.microsoft.com/office/drawing/2014/main" val="1892588351"/>
                  </a:ext>
                </a:extLst>
              </a:tr>
              <a:tr h="1643765">
                <a:tc>
                  <a:txBody>
                    <a:bodyPr/>
                    <a:lstStyle/>
                    <a:p>
                      <a:r>
                        <a:rPr lang="en-ZA" dirty="0">
                          <a:solidFill>
                            <a:srgbClr val="002060"/>
                          </a:solidFill>
                        </a:rPr>
                        <a:t>Connectivism</a:t>
                      </a:r>
                    </a:p>
                  </a:txBody>
                  <a:tcPr anchor="ctr"/>
                </a:tc>
                <a:tc>
                  <a:txBody>
                    <a:bodyPr/>
                    <a:lstStyle/>
                    <a:p>
                      <a:r>
                        <a:rPr lang="en-US" dirty="0">
                          <a:solidFill>
                            <a:srgbClr val="002060"/>
                          </a:solidFill>
                        </a:rPr>
                        <a:t>George Siemens and Stephen Downes</a:t>
                      </a:r>
                      <a:endParaRPr lang="en-ZA" dirty="0">
                        <a:solidFill>
                          <a:srgbClr val="002060"/>
                        </a:solidFill>
                      </a:endParaRPr>
                    </a:p>
                  </a:txBody>
                  <a:tcPr anchor="ctr"/>
                </a:tc>
                <a:tc>
                  <a:txBody>
                    <a:bodyPr/>
                    <a:lstStyle/>
                    <a:p>
                      <a:r>
                        <a:rPr lang="en-US" dirty="0">
                          <a:solidFill>
                            <a:srgbClr val="002060"/>
                          </a:solidFill>
                        </a:rPr>
                        <a:t>Learning through networks; connections; distributed knowledge; diversity of perspectives; digital and non-human sources of knowledge; currency of knowledge; pattern recognition; decision-making; creating and maintaining connections</a:t>
                      </a:r>
                      <a:endParaRPr lang="en-ZA" dirty="0">
                        <a:solidFill>
                          <a:srgbClr val="002060"/>
                        </a:solidFill>
                      </a:endParaRPr>
                    </a:p>
                  </a:txBody>
                  <a:tcPr anchor="ctr"/>
                </a:tc>
                <a:extLst>
                  <a:ext uri="{0D108BD9-81ED-4DB2-BD59-A6C34878D82A}">
                    <a16:rowId xmlns:a16="http://schemas.microsoft.com/office/drawing/2014/main" val="4073605689"/>
                  </a:ext>
                </a:extLst>
              </a:tr>
              <a:tr h="1275015">
                <a:tc>
                  <a:txBody>
                    <a:bodyPr/>
                    <a:lstStyle/>
                    <a:p>
                      <a:r>
                        <a:rPr lang="en-ZA" dirty="0">
                          <a:solidFill>
                            <a:srgbClr val="002060"/>
                          </a:solidFill>
                        </a:rPr>
                        <a:t>Transactional Distance Theory</a:t>
                      </a:r>
                    </a:p>
                  </a:txBody>
                  <a:tcPr anchor="ctr"/>
                </a:tc>
                <a:tc>
                  <a:txBody>
                    <a:bodyPr/>
                    <a:lstStyle/>
                    <a:p>
                      <a:r>
                        <a:rPr lang="en-ZA" dirty="0">
                          <a:solidFill>
                            <a:srgbClr val="002060"/>
                          </a:solidFill>
                        </a:rPr>
                        <a:t>Michael G. Moore</a:t>
                      </a:r>
                    </a:p>
                  </a:txBody>
                  <a:tcPr anchor="ctr"/>
                </a:tc>
                <a:tc>
                  <a:txBody>
                    <a:bodyPr/>
                    <a:lstStyle/>
                    <a:p>
                      <a:r>
                        <a:rPr lang="en-ZA" dirty="0">
                          <a:solidFill>
                            <a:srgbClr val="002060"/>
                          </a:solidFill>
                        </a:rPr>
                        <a:t>Distance education; dialogue; course structure; learner autonomy; interaction; communication gaps; responsiveness; balance between structure and flexibility; learner–teacher, learner–learner and learner–content interaction</a:t>
                      </a:r>
                    </a:p>
                  </a:txBody>
                  <a:tcPr anchor="ctr"/>
                </a:tc>
                <a:extLst>
                  <a:ext uri="{0D108BD9-81ED-4DB2-BD59-A6C34878D82A}">
                    <a16:rowId xmlns:a16="http://schemas.microsoft.com/office/drawing/2014/main" val="401533546"/>
                  </a:ext>
                </a:extLst>
              </a:tr>
              <a:tr h="980781">
                <a:tc>
                  <a:txBody>
                    <a:bodyPr/>
                    <a:lstStyle/>
                    <a:p>
                      <a:r>
                        <a:rPr lang="en-ZA" dirty="0">
                          <a:solidFill>
                            <a:srgbClr val="002060"/>
                          </a:solidFill>
                        </a:rPr>
                        <a:t>Community of Inquiry</a:t>
                      </a:r>
                    </a:p>
                  </a:txBody>
                  <a:tcPr anchor="ctr"/>
                </a:tc>
                <a:tc>
                  <a:txBody>
                    <a:bodyPr/>
                    <a:lstStyle/>
                    <a:p>
                      <a:r>
                        <a:rPr lang="en-US" dirty="0">
                          <a:solidFill>
                            <a:srgbClr val="002060"/>
                          </a:solidFill>
                        </a:rPr>
                        <a:t>D. Randy Garrison, Terry Anderson and Walter Archer</a:t>
                      </a:r>
                      <a:endParaRPr lang="en-ZA" dirty="0">
                        <a:solidFill>
                          <a:srgbClr val="002060"/>
                        </a:solidFill>
                      </a:endParaRPr>
                    </a:p>
                  </a:txBody>
                  <a:tcPr anchor="ctr"/>
                </a:tc>
                <a:tc>
                  <a:txBody>
                    <a:bodyPr/>
                    <a:lstStyle/>
                    <a:p>
                      <a:r>
                        <a:rPr lang="en-US" dirty="0">
                          <a:solidFill>
                            <a:srgbClr val="002060"/>
                          </a:solidFill>
                        </a:rPr>
                        <a:t>Teaching presence; social presence; cognitive presence; design and </a:t>
                      </a:r>
                      <a:r>
                        <a:rPr lang="en-US" dirty="0" err="1">
                          <a:solidFill>
                            <a:srgbClr val="002060"/>
                          </a:solidFill>
                        </a:rPr>
                        <a:t>organisation</a:t>
                      </a:r>
                      <a:r>
                        <a:rPr lang="en-US" dirty="0">
                          <a:solidFill>
                            <a:srgbClr val="002060"/>
                          </a:solidFill>
                        </a:rPr>
                        <a:t>; facilitation of discourse; open communication; group cohesion; meaningful educational experience</a:t>
                      </a:r>
                      <a:endParaRPr lang="en-ZA" dirty="0">
                        <a:solidFill>
                          <a:srgbClr val="002060"/>
                        </a:solidFill>
                      </a:endParaRPr>
                    </a:p>
                  </a:txBody>
                  <a:tcPr anchor="ctr"/>
                </a:tc>
                <a:extLst>
                  <a:ext uri="{0D108BD9-81ED-4DB2-BD59-A6C34878D82A}">
                    <a16:rowId xmlns:a16="http://schemas.microsoft.com/office/drawing/2014/main" val="3330062305"/>
                  </a:ext>
                </a:extLst>
              </a:tr>
            </a:tbl>
          </a:graphicData>
        </a:graphic>
      </p:graphicFrame>
      <p:sp>
        <p:nvSpPr>
          <p:cNvPr id="3" name="TextBox 2">
            <a:extLst>
              <a:ext uri="{FF2B5EF4-FFF2-40B4-BE49-F238E27FC236}">
                <a16:creationId xmlns:a16="http://schemas.microsoft.com/office/drawing/2014/main" id="{C9D67494-E19C-0EB6-0568-FA86B9CDDD6E}"/>
              </a:ext>
            </a:extLst>
          </p:cNvPr>
          <p:cNvSpPr txBox="1"/>
          <p:nvPr/>
        </p:nvSpPr>
        <p:spPr>
          <a:xfrm>
            <a:off x="243840" y="379828"/>
            <a:ext cx="11419840" cy="369332"/>
          </a:xfrm>
          <a:prstGeom prst="rect">
            <a:avLst/>
          </a:prstGeom>
          <a:noFill/>
        </p:spPr>
        <p:txBody>
          <a:bodyPr wrap="square" rtlCol="0">
            <a:spAutoFit/>
          </a:bodyPr>
          <a:lstStyle/>
          <a:p>
            <a:r>
              <a:rPr lang="en-US" dirty="0">
                <a:solidFill>
                  <a:srgbClr val="204C8E"/>
                </a:solidFill>
                <a:latin typeface="Roboto Medium" pitchFamily="34" charset="0"/>
                <a:ea typeface="Roboto Medium" pitchFamily="34" charset="-122"/>
                <a:cs typeface="Roboto Medium" pitchFamily="34" charset="-120"/>
              </a:rPr>
              <a:t>EXAMPLES OF THEORIES, MODELS AND FRAMEWORKS FOR RESEACH ON TECHNOLOGY IN EDUCATION (1)</a:t>
            </a:r>
            <a:endParaRPr lang="en-ZA" dirty="0"/>
          </a:p>
        </p:txBody>
      </p:sp>
    </p:spTree>
    <p:extLst>
      <p:ext uri="{BB962C8B-B14F-4D97-AF65-F5344CB8AC3E}">
        <p14:creationId xmlns:p14="http://schemas.microsoft.com/office/powerpoint/2010/main" val="2411813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ca9a8b8c-3ea3-4799-a43e-5510398e7a3b}" enabled="0" method="" siteId="{ca9a8b8c-3ea3-4799-a43e-5510398e7a3b}" removed="1"/>
</clbl:labelList>
</file>

<file path=docProps/app.xml><?xml version="1.0" encoding="utf-8"?>
<Properties xmlns="http://schemas.openxmlformats.org/officeDocument/2006/extended-properties" xmlns:vt="http://schemas.openxmlformats.org/officeDocument/2006/docPropsVTypes">
  <TotalTime>315</TotalTime>
  <Words>1724</Words>
  <Application>Microsoft Office PowerPoint</Application>
  <PresentationFormat>Widescreen</PresentationFormat>
  <Paragraphs>149</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Roboto Medium</vt:lpstr>
      <vt:lpstr>Roboto</vt:lpstr>
      <vt:lpstr>Arial</vt:lpstr>
      <vt:lpstr>Roboto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Van den Berg, Geesje</dc:creator>
  <cp:lastModifiedBy>Reviewer</cp:lastModifiedBy>
  <cp:revision>1</cp:revision>
  <dcterms:created xsi:type="dcterms:W3CDTF">2026-07-13T14:26:09Z</dcterms:created>
  <dcterms:modified xsi:type="dcterms:W3CDTF">2026-07-14T10:50:58Z</dcterms:modified>
</cp:coreProperties>
</file>