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84" y="2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ata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diagrams/_rels/data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diagrams/_rels/drawing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6230DF-0692-4DBB-9BDA-2973E7B1A71A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6ECA287A-67FE-40B5-8689-92B60C3AE1E2}">
      <dgm:prSet/>
      <dgm:spPr/>
      <dgm:t>
        <a:bodyPr/>
        <a:lstStyle/>
        <a:p>
          <a:r>
            <a:rPr lang="en-US"/>
            <a:t>Shift from “using tools” to “designing learning”</a:t>
          </a:r>
        </a:p>
      </dgm:t>
    </dgm:pt>
    <dgm:pt modelId="{0B2FB037-DBB8-4937-A948-3AD03C71602C}" type="parTrans" cxnId="{E11070EB-915F-47ED-8AD2-80A6D42AFDA4}">
      <dgm:prSet/>
      <dgm:spPr/>
      <dgm:t>
        <a:bodyPr/>
        <a:lstStyle/>
        <a:p>
          <a:endParaRPr lang="en-US"/>
        </a:p>
      </dgm:t>
    </dgm:pt>
    <dgm:pt modelId="{B60D48AC-19D7-4519-9847-839C09B27F00}" type="sibTrans" cxnId="{E11070EB-915F-47ED-8AD2-80A6D42AFDA4}">
      <dgm:prSet/>
      <dgm:spPr/>
      <dgm:t>
        <a:bodyPr/>
        <a:lstStyle/>
        <a:p>
          <a:endParaRPr lang="en-US"/>
        </a:p>
      </dgm:t>
    </dgm:pt>
    <dgm:pt modelId="{1CAC5843-F40A-4C57-AF0B-A634608AF770}">
      <dgm:prSet/>
      <dgm:spPr/>
      <dgm:t>
        <a:bodyPr/>
        <a:lstStyle/>
        <a:p>
          <a:r>
            <a:rPr lang="en-US"/>
            <a:t>Reflect on how technology can support better learning design</a:t>
          </a:r>
        </a:p>
      </dgm:t>
    </dgm:pt>
    <dgm:pt modelId="{17359D00-C59D-4EB2-9913-72EDEF5B8039}" type="parTrans" cxnId="{FEE1DAC6-7AC5-4970-9D70-F9581CDB4752}">
      <dgm:prSet/>
      <dgm:spPr/>
      <dgm:t>
        <a:bodyPr/>
        <a:lstStyle/>
        <a:p>
          <a:endParaRPr lang="en-US"/>
        </a:p>
      </dgm:t>
    </dgm:pt>
    <dgm:pt modelId="{66D61E0E-1D14-4EFF-9224-4B246D3C8AFC}" type="sibTrans" cxnId="{FEE1DAC6-7AC5-4970-9D70-F9581CDB4752}">
      <dgm:prSet/>
      <dgm:spPr/>
      <dgm:t>
        <a:bodyPr/>
        <a:lstStyle/>
        <a:p>
          <a:endParaRPr lang="en-US"/>
        </a:p>
      </dgm:t>
    </dgm:pt>
    <dgm:pt modelId="{52BA494C-B4F3-4AC4-8FDE-CBB10A3042B2}" type="pres">
      <dgm:prSet presAssocID="{296230DF-0692-4DBB-9BDA-2973E7B1A71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874028FE-7F46-4748-974F-B27D329FB76E}" type="pres">
      <dgm:prSet presAssocID="{6ECA287A-67FE-40B5-8689-92B60C3AE1E2}" presName="hierRoot1" presStyleCnt="0"/>
      <dgm:spPr/>
    </dgm:pt>
    <dgm:pt modelId="{F957F5FE-03ED-43C1-A419-6A67063D3547}" type="pres">
      <dgm:prSet presAssocID="{6ECA287A-67FE-40B5-8689-92B60C3AE1E2}" presName="composite" presStyleCnt="0"/>
      <dgm:spPr/>
    </dgm:pt>
    <dgm:pt modelId="{14E4873C-F6F6-4200-AA11-A217C8A79FB9}" type="pres">
      <dgm:prSet presAssocID="{6ECA287A-67FE-40B5-8689-92B60C3AE1E2}" presName="background" presStyleLbl="node0" presStyleIdx="0" presStyleCnt="2"/>
      <dgm:spPr/>
    </dgm:pt>
    <dgm:pt modelId="{A22AF7F2-BE89-46F1-A4A0-C58A605E00B1}" type="pres">
      <dgm:prSet presAssocID="{6ECA287A-67FE-40B5-8689-92B60C3AE1E2}" presName="text" presStyleLbl="fgAcc0" presStyleIdx="0" presStyleCnt="2">
        <dgm:presLayoutVars>
          <dgm:chPref val="3"/>
        </dgm:presLayoutVars>
      </dgm:prSet>
      <dgm:spPr/>
    </dgm:pt>
    <dgm:pt modelId="{F290A087-AD1A-4A85-9EC5-42EF80792D63}" type="pres">
      <dgm:prSet presAssocID="{6ECA287A-67FE-40B5-8689-92B60C3AE1E2}" presName="hierChild2" presStyleCnt="0"/>
      <dgm:spPr/>
    </dgm:pt>
    <dgm:pt modelId="{3C046D86-6E51-4D2D-A9C8-268E07426D30}" type="pres">
      <dgm:prSet presAssocID="{1CAC5843-F40A-4C57-AF0B-A634608AF770}" presName="hierRoot1" presStyleCnt="0"/>
      <dgm:spPr/>
    </dgm:pt>
    <dgm:pt modelId="{847C208E-02C4-48B9-8D00-06F4B7B54925}" type="pres">
      <dgm:prSet presAssocID="{1CAC5843-F40A-4C57-AF0B-A634608AF770}" presName="composite" presStyleCnt="0"/>
      <dgm:spPr/>
    </dgm:pt>
    <dgm:pt modelId="{FB78C566-5744-479D-8132-27760660C136}" type="pres">
      <dgm:prSet presAssocID="{1CAC5843-F40A-4C57-AF0B-A634608AF770}" presName="background" presStyleLbl="node0" presStyleIdx="1" presStyleCnt="2"/>
      <dgm:spPr/>
    </dgm:pt>
    <dgm:pt modelId="{5625BFF1-7CDA-4A0D-A7ED-C9432A7EDFA0}" type="pres">
      <dgm:prSet presAssocID="{1CAC5843-F40A-4C57-AF0B-A634608AF770}" presName="text" presStyleLbl="fgAcc0" presStyleIdx="1" presStyleCnt="2">
        <dgm:presLayoutVars>
          <dgm:chPref val="3"/>
        </dgm:presLayoutVars>
      </dgm:prSet>
      <dgm:spPr/>
    </dgm:pt>
    <dgm:pt modelId="{F31614B8-F1BA-4FDA-BE56-B1E50F3F02C2}" type="pres">
      <dgm:prSet presAssocID="{1CAC5843-F40A-4C57-AF0B-A634608AF770}" presName="hierChild2" presStyleCnt="0"/>
      <dgm:spPr/>
    </dgm:pt>
  </dgm:ptLst>
  <dgm:cxnLst>
    <dgm:cxn modelId="{FDC76738-3056-484E-9762-60E3C60D8830}" type="presOf" srcId="{1CAC5843-F40A-4C57-AF0B-A634608AF770}" destId="{5625BFF1-7CDA-4A0D-A7ED-C9432A7EDFA0}" srcOrd="0" destOrd="0" presId="urn:microsoft.com/office/officeart/2005/8/layout/hierarchy1"/>
    <dgm:cxn modelId="{19886BA0-BA78-4C00-8420-0FD3925F6021}" type="presOf" srcId="{296230DF-0692-4DBB-9BDA-2973E7B1A71A}" destId="{52BA494C-B4F3-4AC4-8FDE-CBB10A3042B2}" srcOrd="0" destOrd="0" presId="urn:microsoft.com/office/officeart/2005/8/layout/hierarchy1"/>
    <dgm:cxn modelId="{4527DDA7-CAB9-4777-8AC1-630210A8514B}" type="presOf" srcId="{6ECA287A-67FE-40B5-8689-92B60C3AE1E2}" destId="{A22AF7F2-BE89-46F1-A4A0-C58A605E00B1}" srcOrd="0" destOrd="0" presId="urn:microsoft.com/office/officeart/2005/8/layout/hierarchy1"/>
    <dgm:cxn modelId="{FEE1DAC6-7AC5-4970-9D70-F9581CDB4752}" srcId="{296230DF-0692-4DBB-9BDA-2973E7B1A71A}" destId="{1CAC5843-F40A-4C57-AF0B-A634608AF770}" srcOrd="1" destOrd="0" parTransId="{17359D00-C59D-4EB2-9913-72EDEF5B8039}" sibTransId="{66D61E0E-1D14-4EFF-9224-4B246D3C8AFC}"/>
    <dgm:cxn modelId="{E11070EB-915F-47ED-8AD2-80A6D42AFDA4}" srcId="{296230DF-0692-4DBB-9BDA-2973E7B1A71A}" destId="{6ECA287A-67FE-40B5-8689-92B60C3AE1E2}" srcOrd="0" destOrd="0" parTransId="{0B2FB037-DBB8-4937-A948-3AD03C71602C}" sibTransId="{B60D48AC-19D7-4519-9847-839C09B27F00}"/>
    <dgm:cxn modelId="{F9E8A892-A9C1-49CB-84C1-34DA2367DABD}" type="presParOf" srcId="{52BA494C-B4F3-4AC4-8FDE-CBB10A3042B2}" destId="{874028FE-7F46-4748-974F-B27D329FB76E}" srcOrd="0" destOrd="0" presId="urn:microsoft.com/office/officeart/2005/8/layout/hierarchy1"/>
    <dgm:cxn modelId="{FB9BCDB6-3E2F-40DB-A3AF-BD63BF3CB741}" type="presParOf" srcId="{874028FE-7F46-4748-974F-B27D329FB76E}" destId="{F957F5FE-03ED-43C1-A419-6A67063D3547}" srcOrd="0" destOrd="0" presId="urn:microsoft.com/office/officeart/2005/8/layout/hierarchy1"/>
    <dgm:cxn modelId="{C8EBEE27-CD87-4DAE-BD1A-31D54E95BC58}" type="presParOf" srcId="{F957F5FE-03ED-43C1-A419-6A67063D3547}" destId="{14E4873C-F6F6-4200-AA11-A217C8A79FB9}" srcOrd="0" destOrd="0" presId="urn:microsoft.com/office/officeart/2005/8/layout/hierarchy1"/>
    <dgm:cxn modelId="{4A40FB7E-4370-43F4-B60B-D4C46055AC76}" type="presParOf" srcId="{F957F5FE-03ED-43C1-A419-6A67063D3547}" destId="{A22AF7F2-BE89-46F1-A4A0-C58A605E00B1}" srcOrd="1" destOrd="0" presId="urn:microsoft.com/office/officeart/2005/8/layout/hierarchy1"/>
    <dgm:cxn modelId="{45AA118C-AC53-430A-A87D-3083E279309E}" type="presParOf" srcId="{874028FE-7F46-4748-974F-B27D329FB76E}" destId="{F290A087-AD1A-4A85-9EC5-42EF80792D63}" srcOrd="1" destOrd="0" presId="urn:microsoft.com/office/officeart/2005/8/layout/hierarchy1"/>
    <dgm:cxn modelId="{E4D66CB3-2E69-4837-B1C7-F5552E0D1AB3}" type="presParOf" srcId="{52BA494C-B4F3-4AC4-8FDE-CBB10A3042B2}" destId="{3C046D86-6E51-4D2D-A9C8-268E07426D30}" srcOrd="1" destOrd="0" presId="urn:microsoft.com/office/officeart/2005/8/layout/hierarchy1"/>
    <dgm:cxn modelId="{8147E438-695C-4CBC-A74D-14E2ADE8276F}" type="presParOf" srcId="{3C046D86-6E51-4D2D-A9C8-268E07426D30}" destId="{847C208E-02C4-48B9-8D00-06F4B7B54925}" srcOrd="0" destOrd="0" presId="urn:microsoft.com/office/officeart/2005/8/layout/hierarchy1"/>
    <dgm:cxn modelId="{7D0C09E9-9EC8-400F-9F3D-C5D775AF4939}" type="presParOf" srcId="{847C208E-02C4-48B9-8D00-06F4B7B54925}" destId="{FB78C566-5744-479D-8132-27760660C136}" srcOrd="0" destOrd="0" presId="urn:microsoft.com/office/officeart/2005/8/layout/hierarchy1"/>
    <dgm:cxn modelId="{6B680A82-8989-42AD-93AB-8F3530077220}" type="presParOf" srcId="{847C208E-02C4-48B9-8D00-06F4B7B54925}" destId="{5625BFF1-7CDA-4A0D-A7ED-C9432A7EDFA0}" srcOrd="1" destOrd="0" presId="urn:microsoft.com/office/officeart/2005/8/layout/hierarchy1"/>
    <dgm:cxn modelId="{3BF17001-A799-4D69-AC71-12FAEAA9F2B2}" type="presParOf" srcId="{3C046D86-6E51-4D2D-A9C8-268E07426D30}" destId="{F31614B8-F1BA-4FDA-BE56-B1E50F3F02C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D317AAC-EA03-4EAC-B2C3-EC899D2447A7}" type="doc">
      <dgm:prSet loTypeId="urn:microsoft.com/office/officeart/2016/7/layout/VerticalHollowActionList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31F555D9-6917-4DCC-B380-CF96F92DFADC}">
      <dgm:prSet/>
      <dgm:spPr/>
      <dgm:t>
        <a:bodyPr/>
        <a:lstStyle/>
        <a:p>
          <a:r>
            <a:rPr lang="en-US"/>
            <a:t>Design</a:t>
          </a:r>
        </a:p>
      </dgm:t>
    </dgm:pt>
    <dgm:pt modelId="{A50A02F0-65CE-4C90-B245-E35442170C73}" type="parTrans" cxnId="{C4558D5A-1549-4C55-AAAB-D4774F6122B0}">
      <dgm:prSet/>
      <dgm:spPr/>
      <dgm:t>
        <a:bodyPr/>
        <a:lstStyle/>
        <a:p>
          <a:endParaRPr lang="en-US"/>
        </a:p>
      </dgm:t>
    </dgm:pt>
    <dgm:pt modelId="{8C98234C-C12A-471D-9724-39BCFDF16B7B}" type="sibTrans" cxnId="{C4558D5A-1549-4C55-AAAB-D4774F6122B0}">
      <dgm:prSet/>
      <dgm:spPr/>
      <dgm:t>
        <a:bodyPr/>
        <a:lstStyle/>
        <a:p>
          <a:endParaRPr lang="en-US"/>
        </a:p>
      </dgm:t>
    </dgm:pt>
    <dgm:pt modelId="{E4EFC2BA-F670-4072-B745-599AB63C15D6}">
      <dgm:prSet/>
      <dgm:spPr/>
      <dgm:t>
        <a:bodyPr/>
        <a:lstStyle/>
        <a:p>
          <a:r>
            <a:rPr lang="en-US"/>
            <a:t>Design assessments that reduce copying</a:t>
          </a:r>
        </a:p>
      </dgm:t>
    </dgm:pt>
    <dgm:pt modelId="{BAB7E222-7CDB-4676-B66A-D2CCA421442B}" type="parTrans" cxnId="{F6B07A6B-9DA1-48CB-B546-54C56148CD7B}">
      <dgm:prSet/>
      <dgm:spPr/>
      <dgm:t>
        <a:bodyPr/>
        <a:lstStyle/>
        <a:p>
          <a:endParaRPr lang="en-US"/>
        </a:p>
      </dgm:t>
    </dgm:pt>
    <dgm:pt modelId="{47A097C2-6A82-4DE9-95AA-E5BD12FB118C}" type="sibTrans" cxnId="{F6B07A6B-9DA1-48CB-B546-54C56148CD7B}">
      <dgm:prSet/>
      <dgm:spPr/>
      <dgm:t>
        <a:bodyPr/>
        <a:lstStyle/>
        <a:p>
          <a:endParaRPr lang="en-US"/>
        </a:p>
      </dgm:t>
    </dgm:pt>
    <dgm:pt modelId="{AD8E6946-5388-4782-948B-F0D25029C1B4}">
      <dgm:prSet/>
      <dgm:spPr/>
      <dgm:t>
        <a:bodyPr/>
        <a:lstStyle/>
        <a:p>
          <a:r>
            <a:rPr lang="en-US"/>
            <a:t>Make</a:t>
          </a:r>
        </a:p>
      </dgm:t>
    </dgm:pt>
    <dgm:pt modelId="{D944E4BE-66B8-43B2-A5A2-33A5F0ED7889}" type="parTrans" cxnId="{5A82FB71-D96F-4A4C-BF23-B1EA519EB328}">
      <dgm:prSet/>
      <dgm:spPr/>
      <dgm:t>
        <a:bodyPr/>
        <a:lstStyle/>
        <a:p>
          <a:endParaRPr lang="en-US"/>
        </a:p>
      </dgm:t>
    </dgm:pt>
    <dgm:pt modelId="{36EF7A0A-FFE4-44B1-8167-A46B6DD5CC83}" type="sibTrans" cxnId="{5A82FB71-D96F-4A4C-BF23-B1EA519EB328}">
      <dgm:prSet/>
      <dgm:spPr/>
      <dgm:t>
        <a:bodyPr/>
        <a:lstStyle/>
        <a:p>
          <a:endParaRPr lang="en-US"/>
        </a:p>
      </dgm:t>
    </dgm:pt>
    <dgm:pt modelId="{DF6A3871-EA2C-4F67-8A92-CB7723EAC4F7}">
      <dgm:prSet/>
      <dgm:spPr/>
      <dgm:t>
        <a:bodyPr/>
        <a:lstStyle/>
        <a:p>
          <a:r>
            <a:rPr lang="en-US"/>
            <a:t>Make AI-use expectations explicit</a:t>
          </a:r>
        </a:p>
      </dgm:t>
    </dgm:pt>
    <dgm:pt modelId="{D4F394CB-7F2D-47FD-B5BA-AD3B451F29FC}" type="parTrans" cxnId="{FFC07B23-5BA8-4159-993D-057327387960}">
      <dgm:prSet/>
      <dgm:spPr/>
      <dgm:t>
        <a:bodyPr/>
        <a:lstStyle/>
        <a:p>
          <a:endParaRPr lang="en-US"/>
        </a:p>
      </dgm:t>
    </dgm:pt>
    <dgm:pt modelId="{8B63337A-1A0A-4BCC-A882-AA2FC14C4AAF}" type="sibTrans" cxnId="{FFC07B23-5BA8-4159-993D-057327387960}">
      <dgm:prSet/>
      <dgm:spPr/>
      <dgm:t>
        <a:bodyPr/>
        <a:lstStyle/>
        <a:p>
          <a:endParaRPr lang="en-US"/>
        </a:p>
      </dgm:t>
    </dgm:pt>
    <dgm:pt modelId="{7B2A352A-CF77-41A9-94A9-5D878CB594E4}">
      <dgm:prSet/>
      <dgm:spPr/>
      <dgm:t>
        <a:bodyPr/>
        <a:lstStyle/>
        <a:p>
          <a:r>
            <a:rPr lang="en-US"/>
            <a:t>Use</a:t>
          </a:r>
        </a:p>
      </dgm:t>
    </dgm:pt>
    <dgm:pt modelId="{B506792C-3835-4FDD-99FB-3DBAB9B5C6CE}" type="parTrans" cxnId="{FC6046F4-9F13-4488-8D55-EA45005EA196}">
      <dgm:prSet/>
      <dgm:spPr/>
      <dgm:t>
        <a:bodyPr/>
        <a:lstStyle/>
        <a:p>
          <a:endParaRPr lang="en-US"/>
        </a:p>
      </dgm:t>
    </dgm:pt>
    <dgm:pt modelId="{083D0148-5214-4821-9CF2-A45DA6AA879A}" type="sibTrans" cxnId="{FC6046F4-9F13-4488-8D55-EA45005EA196}">
      <dgm:prSet/>
      <dgm:spPr/>
      <dgm:t>
        <a:bodyPr/>
        <a:lstStyle/>
        <a:p>
          <a:endParaRPr lang="en-US"/>
        </a:p>
      </dgm:t>
    </dgm:pt>
    <dgm:pt modelId="{148FEE98-366A-4A63-8567-F37B6EA7C167}">
      <dgm:prSet/>
      <dgm:spPr/>
      <dgm:t>
        <a:bodyPr/>
        <a:lstStyle/>
        <a:p>
          <a:r>
            <a:rPr lang="en-US"/>
            <a:t>Use Turnitin/proctoring where appropriate</a:t>
          </a:r>
        </a:p>
      </dgm:t>
    </dgm:pt>
    <dgm:pt modelId="{0162E77F-9516-4E4F-B459-2C91FC5ADF30}" type="parTrans" cxnId="{85359ADB-50AA-4C71-8C02-7EB46A4C22BA}">
      <dgm:prSet/>
      <dgm:spPr/>
      <dgm:t>
        <a:bodyPr/>
        <a:lstStyle/>
        <a:p>
          <a:endParaRPr lang="en-US"/>
        </a:p>
      </dgm:t>
    </dgm:pt>
    <dgm:pt modelId="{B36A9311-8C87-4F28-ADFF-927EE959CACB}" type="sibTrans" cxnId="{85359ADB-50AA-4C71-8C02-7EB46A4C22BA}">
      <dgm:prSet/>
      <dgm:spPr/>
      <dgm:t>
        <a:bodyPr/>
        <a:lstStyle/>
        <a:p>
          <a:endParaRPr lang="en-US"/>
        </a:p>
      </dgm:t>
    </dgm:pt>
    <dgm:pt modelId="{4B619057-3451-4A82-A3AE-69F53B794358}">
      <dgm:prSet/>
      <dgm:spPr/>
      <dgm:t>
        <a:bodyPr/>
        <a:lstStyle/>
        <a:p>
          <a:r>
            <a:rPr lang="en-US"/>
            <a:t>Teach</a:t>
          </a:r>
        </a:p>
      </dgm:t>
    </dgm:pt>
    <dgm:pt modelId="{F6E88DA9-46E9-4315-9C8B-FAF914162FD2}" type="parTrans" cxnId="{786C9F78-FCD9-45EE-AD10-B28E1BB3A9F2}">
      <dgm:prSet/>
      <dgm:spPr/>
      <dgm:t>
        <a:bodyPr/>
        <a:lstStyle/>
        <a:p>
          <a:endParaRPr lang="en-US"/>
        </a:p>
      </dgm:t>
    </dgm:pt>
    <dgm:pt modelId="{B393E6D3-131D-467F-9221-BAC56E64DF4D}" type="sibTrans" cxnId="{786C9F78-FCD9-45EE-AD10-B28E1BB3A9F2}">
      <dgm:prSet/>
      <dgm:spPr/>
      <dgm:t>
        <a:bodyPr/>
        <a:lstStyle/>
        <a:p>
          <a:endParaRPr lang="en-US"/>
        </a:p>
      </dgm:t>
    </dgm:pt>
    <dgm:pt modelId="{1CF90006-27E9-4487-B957-0303AA82B01E}">
      <dgm:prSet/>
      <dgm:spPr/>
      <dgm:t>
        <a:bodyPr/>
        <a:lstStyle/>
        <a:p>
          <a:r>
            <a:rPr lang="en-US"/>
            <a:t>Teach integrity, not only police it</a:t>
          </a:r>
        </a:p>
      </dgm:t>
    </dgm:pt>
    <dgm:pt modelId="{9FD57221-A6E6-4919-8674-5A08F2407069}" type="parTrans" cxnId="{78AFDFB1-28D3-4667-B494-DE331639956F}">
      <dgm:prSet/>
      <dgm:spPr/>
      <dgm:t>
        <a:bodyPr/>
        <a:lstStyle/>
        <a:p>
          <a:endParaRPr lang="en-US"/>
        </a:p>
      </dgm:t>
    </dgm:pt>
    <dgm:pt modelId="{942942A1-F54F-46AB-BA00-81A9B03194B5}" type="sibTrans" cxnId="{78AFDFB1-28D3-4667-B494-DE331639956F}">
      <dgm:prSet/>
      <dgm:spPr/>
      <dgm:t>
        <a:bodyPr/>
        <a:lstStyle/>
        <a:p>
          <a:endParaRPr lang="en-US"/>
        </a:p>
      </dgm:t>
    </dgm:pt>
    <dgm:pt modelId="{6D4D3EBF-179B-428A-8C58-FF6F4843F4FD}" type="pres">
      <dgm:prSet presAssocID="{6D317AAC-EA03-4EAC-B2C3-EC899D2447A7}" presName="Name0" presStyleCnt="0">
        <dgm:presLayoutVars>
          <dgm:dir/>
          <dgm:animLvl val="lvl"/>
          <dgm:resizeHandles val="exact"/>
        </dgm:presLayoutVars>
      </dgm:prSet>
      <dgm:spPr/>
    </dgm:pt>
    <dgm:pt modelId="{B4481043-4A46-4043-9ADA-67E6EC6B4804}" type="pres">
      <dgm:prSet presAssocID="{31F555D9-6917-4DCC-B380-CF96F92DFADC}" presName="linNode" presStyleCnt="0"/>
      <dgm:spPr/>
    </dgm:pt>
    <dgm:pt modelId="{37679C44-8434-4EB2-8632-8E465A7C4317}" type="pres">
      <dgm:prSet presAssocID="{31F555D9-6917-4DCC-B380-CF96F92DFADC}" presName="parentText" presStyleLbl="solidFgAcc1" presStyleIdx="0" presStyleCnt="4">
        <dgm:presLayoutVars>
          <dgm:chMax val="1"/>
          <dgm:bulletEnabled/>
        </dgm:presLayoutVars>
      </dgm:prSet>
      <dgm:spPr/>
    </dgm:pt>
    <dgm:pt modelId="{14A3B0AB-304E-4DC9-A6BA-8ECBA883E386}" type="pres">
      <dgm:prSet presAssocID="{31F555D9-6917-4DCC-B380-CF96F92DFADC}" presName="descendantText" presStyleLbl="alignNode1" presStyleIdx="0" presStyleCnt="4">
        <dgm:presLayoutVars>
          <dgm:bulletEnabled/>
        </dgm:presLayoutVars>
      </dgm:prSet>
      <dgm:spPr/>
    </dgm:pt>
    <dgm:pt modelId="{B8F4F85D-C3C3-461A-9BEE-121329728786}" type="pres">
      <dgm:prSet presAssocID="{8C98234C-C12A-471D-9724-39BCFDF16B7B}" presName="sp" presStyleCnt="0"/>
      <dgm:spPr/>
    </dgm:pt>
    <dgm:pt modelId="{F125023D-8C62-44BD-BDC3-490C4E0C812D}" type="pres">
      <dgm:prSet presAssocID="{AD8E6946-5388-4782-948B-F0D25029C1B4}" presName="linNode" presStyleCnt="0"/>
      <dgm:spPr/>
    </dgm:pt>
    <dgm:pt modelId="{72578BDF-9F54-4B1A-9A32-E6E41122E312}" type="pres">
      <dgm:prSet presAssocID="{AD8E6946-5388-4782-948B-F0D25029C1B4}" presName="parentText" presStyleLbl="solidFgAcc1" presStyleIdx="1" presStyleCnt="4">
        <dgm:presLayoutVars>
          <dgm:chMax val="1"/>
          <dgm:bulletEnabled/>
        </dgm:presLayoutVars>
      </dgm:prSet>
      <dgm:spPr/>
    </dgm:pt>
    <dgm:pt modelId="{63A64B41-3633-4060-9BD1-6C9D0D81D10B}" type="pres">
      <dgm:prSet presAssocID="{AD8E6946-5388-4782-948B-F0D25029C1B4}" presName="descendantText" presStyleLbl="alignNode1" presStyleIdx="1" presStyleCnt="4">
        <dgm:presLayoutVars>
          <dgm:bulletEnabled/>
        </dgm:presLayoutVars>
      </dgm:prSet>
      <dgm:spPr/>
    </dgm:pt>
    <dgm:pt modelId="{3A64C839-3A69-4ADF-95E1-ECF515A0DADF}" type="pres">
      <dgm:prSet presAssocID="{36EF7A0A-FFE4-44B1-8167-A46B6DD5CC83}" presName="sp" presStyleCnt="0"/>
      <dgm:spPr/>
    </dgm:pt>
    <dgm:pt modelId="{9C991D61-15D1-47F5-91A1-CAB346F4B322}" type="pres">
      <dgm:prSet presAssocID="{7B2A352A-CF77-41A9-94A9-5D878CB594E4}" presName="linNode" presStyleCnt="0"/>
      <dgm:spPr/>
    </dgm:pt>
    <dgm:pt modelId="{C4B8460C-325D-4993-9E0E-DAA0D08E062A}" type="pres">
      <dgm:prSet presAssocID="{7B2A352A-CF77-41A9-94A9-5D878CB594E4}" presName="parentText" presStyleLbl="solidFgAcc1" presStyleIdx="2" presStyleCnt="4">
        <dgm:presLayoutVars>
          <dgm:chMax val="1"/>
          <dgm:bulletEnabled/>
        </dgm:presLayoutVars>
      </dgm:prSet>
      <dgm:spPr/>
    </dgm:pt>
    <dgm:pt modelId="{2BADBBE7-AA2C-472A-8B9E-DBB1180E81A2}" type="pres">
      <dgm:prSet presAssocID="{7B2A352A-CF77-41A9-94A9-5D878CB594E4}" presName="descendantText" presStyleLbl="alignNode1" presStyleIdx="2" presStyleCnt="4">
        <dgm:presLayoutVars>
          <dgm:bulletEnabled/>
        </dgm:presLayoutVars>
      </dgm:prSet>
      <dgm:spPr/>
    </dgm:pt>
    <dgm:pt modelId="{A58C4066-CD74-4C0F-B001-FBA890C46DDB}" type="pres">
      <dgm:prSet presAssocID="{083D0148-5214-4821-9CF2-A45DA6AA879A}" presName="sp" presStyleCnt="0"/>
      <dgm:spPr/>
    </dgm:pt>
    <dgm:pt modelId="{21AB0B61-B279-45A1-8246-1CB1301EEFCB}" type="pres">
      <dgm:prSet presAssocID="{4B619057-3451-4A82-A3AE-69F53B794358}" presName="linNode" presStyleCnt="0"/>
      <dgm:spPr/>
    </dgm:pt>
    <dgm:pt modelId="{274B5FA9-7A3B-4B98-A4B0-A190975776BA}" type="pres">
      <dgm:prSet presAssocID="{4B619057-3451-4A82-A3AE-69F53B794358}" presName="parentText" presStyleLbl="solidFgAcc1" presStyleIdx="3" presStyleCnt="4">
        <dgm:presLayoutVars>
          <dgm:chMax val="1"/>
          <dgm:bulletEnabled/>
        </dgm:presLayoutVars>
      </dgm:prSet>
      <dgm:spPr/>
    </dgm:pt>
    <dgm:pt modelId="{2E870611-4B9D-4F17-916F-695C16632775}" type="pres">
      <dgm:prSet presAssocID="{4B619057-3451-4A82-A3AE-69F53B794358}" presName="descendantText" presStyleLbl="alignNode1" presStyleIdx="3" presStyleCnt="4">
        <dgm:presLayoutVars>
          <dgm:bulletEnabled/>
        </dgm:presLayoutVars>
      </dgm:prSet>
      <dgm:spPr/>
    </dgm:pt>
  </dgm:ptLst>
  <dgm:cxnLst>
    <dgm:cxn modelId="{59271C1B-E93A-44E6-8027-D1BB8661B910}" type="presOf" srcId="{148FEE98-366A-4A63-8567-F37B6EA7C167}" destId="{2BADBBE7-AA2C-472A-8B9E-DBB1180E81A2}" srcOrd="0" destOrd="0" presId="urn:microsoft.com/office/officeart/2016/7/layout/VerticalHollowActionList"/>
    <dgm:cxn modelId="{FFC07B23-5BA8-4159-993D-057327387960}" srcId="{AD8E6946-5388-4782-948B-F0D25029C1B4}" destId="{DF6A3871-EA2C-4F67-8A92-CB7723EAC4F7}" srcOrd="0" destOrd="0" parTransId="{D4F394CB-7F2D-47FD-B5BA-AD3B451F29FC}" sibTransId="{8B63337A-1A0A-4BCC-A882-AA2FC14C4AAF}"/>
    <dgm:cxn modelId="{744DE05E-B33E-4A97-8F6C-93DBD576A6DA}" type="presOf" srcId="{7B2A352A-CF77-41A9-94A9-5D878CB594E4}" destId="{C4B8460C-325D-4993-9E0E-DAA0D08E062A}" srcOrd="0" destOrd="0" presId="urn:microsoft.com/office/officeart/2016/7/layout/VerticalHollowActionList"/>
    <dgm:cxn modelId="{F6B07A6B-9DA1-48CB-B546-54C56148CD7B}" srcId="{31F555D9-6917-4DCC-B380-CF96F92DFADC}" destId="{E4EFC2BA-F670-4072-B745-599AB63C15D6}" srcOrd="0" destOrd="0" parTransId="{BAB7E222-7CDB-4676-B66A-D2CCA421442B}" sibTransId="{47A097C2-6A82-4DE9-95AA-E5BD12FB118C}"/>
    <dgm:cxn modelId="{5A82FB71-D96F-4A4C-BF23-B1EA519EB328}" srcId="{6D317AAC-EA03-4EAC-B2C3-EC899D2447A7}" destId="{AD8E6946-5388-4782-948B-F0D25029C1B4}" srcOrd="1" destOrd="0" parTransId="{D944E4BE-66B8-43B2-A5A2-33A5F0ED7889}" sibTransId="{36EF7A0A-FFE4-44B1-8167-A46B6DD5CC83}"/>
    <dgm:cxn modelId="{786C9F78-FCD9-45EE-AD10-B28E1BB3A9F2}" srcId="{6D317AAC-EA03-4EAC-B2C3-EC899D2447A7}" destId="{4B619057-3451-4A82-A3AE-69F53B794358}" srcOrd="3" destOrd="0" parTransId="{F6E88DA9-46E9-4315-9C8B-FAF914162FD2}" sibTransId="{B393E6D3-131D-467F-9221-BAC56E64DF4D}"/>
    <dgm:cxn modelId="{8FBC0459-7017-41D7-B5C6-F3BED009E7D2}" type="presOf" srcId="{4B619057-3451-4A82-A3AE-69F53B794358}" destId="{274B5FA9-7A3B-4B98-A4B0-A190975776BA}" srcOrd="0" destOrd="0" presId="urn:microsoft.com/office/officeart/2016/7/layout/VerticalHollowActionList"/>
    <dgm:cxn modelId="{C4558D5A-1549-4C55-AAAB-D4774F6122B0}" srcId="{6D317AAC-EA03-4EAC-B2C3-EC899D2447A7}" destId="{31F555D9-6917-4DCC-B380-CF96F92DFADC}" srcOrd="0" destOrd="0" parTransId="{A50A02F0-65CE-4C90-B245-E35442170C73}" sibTransId="{8C98234C-C12A-471D-9724-39BCFDF16B7B}"/>
    <dgm:cxn modelId="{544C558D-A40F-41CB-941F-757744F8153A}" type="presOf" srcId="{E4EFC2BA-F670-4072-B745-599AB63C15D6}" destId="{14A3B0AB-304E-4DC9-A6BA-8ECBA883E386}" srcOrd="0" destOrd="0" presId="urn:microsoft.com/office/officeart/2016/7/layout/VerticalHollowActionList"/>
    <dgm:cxn modelId="{C4988796-63CF-4665-B794-107C0511F4EE}" type="presOf" srcId="{DF6A3871-EA2C-4F67-8A92-CB7723EAC4F7}" destId="{63A64B41-3633-4060-9BD1-6C9D0D81D10B}" srcOrd="0" destOrd="0" presId="urn:microsoft.com/office/officeart/2016/7/layout/VerticalHollowActionList"/>
    <dgm:cxn modelId="{777139AB-D376-486E-8B47-E202DEFA1506}" type="presOf" srcId="{1CF90006-27E9-4487-B957-0303AA82B01E}" destId="{2E870611-4B9D-4F17-916F-695C16632775}" srcOrd="0" destOrd="0" presId="urn:microsoft.com/office/officeart/2016/7/layout/VerticalHollowActionList"/>
    <dgm:cxn modelId="{78AFDFB1-28D3-4667-B494-DE331639956F}" srcId="{4B619057-3451-4A82-A3AE-69F53B794358}" destId="{1CF90006-27E9-4487-B957-0303AA82B01E}" srcOrd="0" destOrd="0" parTransId="{9FD57221-A6E6-4919-8674-5A08F2407069}" sibTransId="{942942A1-F54F-46AB-BA00-81A9B03194B5}"/>
    <dgm:cxn modelId="{31DFD8D4-DE9C-4EB7-9E21-7BCAFC9BEE62}" type="presOf" srcId="{31F555D9-6917-4DCC-B380-CF96F92DFADC}" destId="{37679C44-8434-4EB2-8632-8E465A7C4317}" srcOrd="0" destOrd="0" presId="urn:microsoft.com/office/officeart/2016/7/layout/VerticalHollowActionList"/>
    <dgm:cxn modelId="{4393E5D7-9BEA-46FC-B38A-C3DD7E16CD91}" type="presOf" srcId="{AD8E6946-5388-4782-948B-F0D25029C1B4}" destId="{72578BDF-9F54-4B1A-9A32-E6E41122E312}" srcOrd="0" destOrd="0" presId="urn:microsoft.com/office/officeart/2016/7/layout/VerticalHollowActionList"/>
    <dgm:cxn modelId="{85359ADB-50AA-4C71-8C02-7EB46A4C22BA}" srcId="{7B2A352A-CF77-41A9-94A9-5D878CB594E4}" destId="{148FEE98-366A-4A63-8567-F37B6EA7C167}" srcOrd="0" destOrd="0" parTransId="{0162E77F-9516-4E4F-B459-2C91FC5ADF30}" sibTransId="{B36A9311-8C87-4F28-ADFF-927EE959CACB}"/>
    <dgm:cxn modelId="{FC6046F4-9F13-4488-8D55-EA45005EA196}" srcId="{6D317AAC-EA03-4EAC-B2C3-EC899D2447A7}" destId="{7B2A352A-CF77-41A9-94A9-5D878CB594E4}" srcOrd="2" destOrd="0" parTransId="{B506792C-3835-4FDD-99FB-3DBAB9B5C6CE}" sibTransId="{083D0148-5214-4821-9CF2-A45DA6AA879A}"/>
    <dgm:cxn modelId="{E4BDEDF4-2085-4BE1-88E6-96A1FF07B2BB}" type="presOf" srcId="{6D317AAC-EA03-4EAC-B2C3-EC899D2447A7}" destId="{6D4D3EBF-179B-428A-8C58-FF6F4843F4FD}" srcOrd="0" destOrd="0" presId="urn:microsoft.com/office/officeart/2016/7/layout/VerticalHollowActionList"/>
    <dgm:cxn modelId="{E40B22FA-31C0-42D3-A968-89C9AC4E9720}" type="presParOf" srcId="{6D4D3EBF-179B-428A-8C58-FF6F4843F4FD}" destId="{B4481043-4A46-4043-9ADA-67E6EC6B4804}" srcOrd="0" destOrd="0" presId="urn:microsoft.com/office/officeart/2016/7/layout/VerticalHollowActionList"/>
    <dgm:cxn modelId="{7ADC86C1-9CE6-4BA2-9A0E-E44D4B82BC2F}" type="presParOf" srcId="{B4481043-4A46-4043-9ADA-67E6EC6B4804}" destId="{37679C44-8434-4EB2-8632-8E465A7C4317}" srcOrd="0" destOrd="0" presId="urn:microsoft.com/office/officeart/2016/7/layout/VerticalHollowActionList"/>
    <dgm:cxn modelId="{5796E913-F2EE-4493-8AFD-3A86A01752B9}" type="presParOf" srcId="{B4481043-4A46-4043-9ADA-67E6EC6B4804}" destId="{14A3B0AB-304E-4DC9-A6BA-8ECBA883E386}" srcOrd="1" destOrd="0" presId="urn:microsoft.com/office/officeart/2016/7/layout/VerticalHollowActionList"/>
    <dgm:cxn modelId="{FA47A4FB-40FB-48DD-BB0A-80FD4B013A5E}" type="presParOf" srcId="{6D4D3EBF-179B-428A-8C58-FF6F4843F4FD}" destId="{B8F4F85D-C3C3-461A-9BEE-121329728786}" srcOrd="1" destOrd="0" presId="urn:microsoft.com/office/officeart/2016/7/layout/VerticalHollowActionList"/>
    <dgm:cxn modelId="{C9CD58CD-0B9C-46A4-B61E-32DC71D62413}" type="presParOf" srcId="{6D4D3EBF-179B-428A-8C58-FF6F4843F4FD}" destId="{F125023D-8C62-44BD-BDC3-490C4E0C812D}" srcOrd="2" destOrd="0" presId="urn:microsoft.com/office/officeart/2016/7/layout/VerticalHollowActionList"/>
    <dgm:cxn modelId="{6C75CFCC-562E-4270-AF4D-02ACCAD6DF91}" type="presParOf" srcId="{F125023D-8C62-44BD-BDC3-490C4E0C812D}" destId="{72578BDF-9F54-4B1A-9A32-E6E41122E312}" srcOrd="0" destOrd="0" presId="urn:microsoft.com/office/officeart/2016/7/layout/VerticalHollowActionList"/>
    <dgm:cxn modelId="{1C670214-5A14-441A-9302-048CA3452B6B}" type="presParOf" srcId="{F125023D-8C62-44BD-BDC3-490C4E0C812D}" destId="{63A64B41-3633-4060-9BD1-6C9D0D81D10B}" srcOrd="1" destOrd="0" presId="urn:microsoft.com/office/officeart/2016/7/layout/VerticalHollowActionList"/>
    <dgm:cxn modelId="{6285649F-C64A-47C0-86A2-1B6FD28B700F}" type="presParOf" srcId="{6D4D3EBF-179B-428A-8C58-FF6F4843F4FD}" destId="{3A64C839-3A69-4ADF-95E1-ECF515A0DADF}" srcOrd="3" destOrd="0" presId="urn:microsoft.com/office/officeart/2016/7/layout/VerticalHollowActionList"/>
    <dgm:cxn modelId="{8C811119-A2AF-40B1-969B-3E7AEFACC957}" type="presParOf" srcId="{6D4D3EBF-179B-428A-8C58-FF6F4843F4FD}" destId="{9C991D61-15D1-47F5-91A1-CAB346F4B322}" srcOrd="4" destOrd="0" presId="urn:microsoft.com/office/officeart/2016/7/layout/VerticalHollowActionList"/>
    <dgm:cxn modelId="{37A65224-0CBC-481E-9EE2-703AF0F13F9B}" type="presParOf" srcId="{9C991D61-15D1-47F5-91A1-CAB346F4B322}" destId="{C4B8460C-325D-4993-9E0E-DAA0D08E062A}" srcOrd="0" destOrd="0" presId="urn:microsoft.com/office/officeart/2016/7/layout/VerticalHollowActionList"/>
    <dgm:cxn modelId="{947C6BDB-8682-4A00-8411-B83C48DEAEEF}" type="presParOf" srcId="{9C991D61-15D1-47F5-91A1-CAB346F4B322}" destId="{2BADBBE7-AA2C-472A-8B9E-DBB1180E81A2}" srcOrd="1" destOrd="0" presId="urn:microsoft.com/office/officeart/2016/7/layout/VerticalHollowActionList"/>
    <dgm:cxn modelId="{027A9D0D-A49C-42D0-B8E4-1470FB011D9D}" type="presParOf" srcId="{6D4D3EBF-179B-428A-8C58-FF6F4843F4FD}" destId="{A58C4066-CD74-4C0F-B001-FBA890C46DDB}" srcOrd="5" destOrd="0" presId="urn:microsoft.com/office/officeart/2016/7/layout/VerticalHollowActionList"/>
    <dgm:cxn modelId="{BE53C25D-4AAB-4234-AEBD-92110319EE33}" type="presParOf" srcId="{6D4D3EBF-179B-428A-8C58-FF6F4843F4FD}" destId="{21AB0B61-B279-45A1-8246-1CB1301EEFCB}" srcOrd="6" destOrd="0" presId="urn:microsoft.com/office/officeart/2016/7/layout/VerticalHollowActionList"/>
    <dgm:cxn modelId="{7A9B72ED-1EDF-4229-AEE4-40230336B563}" type="presParOf" srcId="{21AB0B61-B279-45A1-8246-1CB1301EEFCB}" destId="{274B5FA9-7A3B-4B98-A4B0-A190975776BA}" srcOrd="0" destOrd="0" presId="urn:microsoft.com/office/officeart/2016/7/layout/VerticalHollowActionList"/>
    <dgm:cxn modelId="{E303BB10-12E8-45B6-82EF-5A013F942E36}" type="presParOf" srcId="{21AB0B61-B279-45A1-8246-1CB1301EEFCB}" destId="{2E870611-4B9D-4F17-916F-695C16632775}" srcOrd="1" destOrd="0" presId="urn:microsoft.com/office/officeart/2016/7/layout/VerticalHollowAc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9EB67B6-8117-4375-9678-6EFE050179F2}" type="doc">
      <dgm:prSet loTypeId="urn:microsoft.com/office/officeart/2016/7/layout/VerticalSolidActionList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AC98ABB2-BC25-4449-B638-64657120868F}">
      <dgm:prSet/>
      <dgm:spPr/>
      <dgm:t>
        <a:bodyPr/>
        <a:lstStyle/>
        <a:p>
          <a:r>
            <a:rPr lang="en-US"/>
            <a:t>Use</a:t>
          </a:r>
        </a:p>
      </dgm:t>
    </dgm:pt>
    <dgm:pt modelId="{BFBFE389-A950-49E2-905F-7B9E982FB0E8}" type="parTrans" cxnId="{FA43BABB-120C-4AFD-B8BD-AE02218179E1}">
      <dgm:prSet/>
      <dgm:spPr/>
      <dgm:t>
        <a:bodyPr/>
        <a:lstStyle/>
        <a:p>
          <a:endParaRPr lang="en-US"/>
        </a:p>
      </dgm:t>
    </dgm:pt>
    <dgm:pt modelId="{BC23CDDF-298D-46BF-AD09-313D87B28D0B}" type="sibTrans" cxnId="{FA43BABB-120C-4AFD-B8BD-AE02218179E1}">
      <dgm:prSet/>
      <dgm:spPr/>
      <dgm:t>
        <a:bodyPr/>
        <a:lstStyle/>
        <a:p>
          <a:endParaRPr lang="en-US"/>
        </a:p>
      </dgm:t>
    </dgm:pt>
    <dgm:pt modelId="{8E7C0061-0D0E-4170-8FAD-052C54961A75}">
      <dgm:prSet/>
      <dgm:spPr/>
      <dgm:t>
        <a:bodyPr/>
        <a:lstStyle/>
        <a:p>
          <a:r>
            <a:rPr lang="en-US"/>
            <a:t>Use AI for planning, feedback support and student guidance</a:t>
          </a:r>
        </a:p>
      </dgm:t>
    </dgm:pt>
    <dgm:pt modelId="{079225DA-5B51-4ACA-A62E-F1ABA25424C3}" type="parTrans" cxnId="{7B20030E-2AA2-42A9-BDA0-542AEB1A9337}">
      <dgm:prSet/>
      <dgm:spPr/>
      <dgm:t>
        <a:bodyPr/>
        <a:lstStyle/>
        <a:p>
          <a:endParaRPr lang="en-US"/>
        </a:p>
      </dgm:t>
    </dgm:pt>
    <dgm:pt modelId="{D2772B60-2B83-4E38-A8B1-0B1DD7012303}" type="sibTrans" cxnId="{7B20030E-2AA2-42A9-BDA0-542AEB1A9337}">
      <dgm:prSet/>
      <dgm:spPr/>
      <dgm:t>
        <a:bodyPr/>
        <a:lstStyle/>
        <a:p>
          <a:endParaRPr lang="en-US"/>
        </a:p>
      </dgm:t>
    </dgm:pt>
    <dgm:pt modelId="{3D141DF6-B88D-4E5C-8594-2EEDFF8CFFC7}">
      <dgm:prSet/>
      <dgm:spPr/>
      <dgm:t>
        <a:bodyPr/>
        <a:lstStyle/>
        <a:p>
          <a:r>
            <a:rPr lang="en-US"/>
            <a:t>Teach</a:t>
          </a:r>
        </a:p>
      </dgm:t>
    </dgm:pt>
    <dgm:pt modelId="{36FD36B9-798F-434D-835F-C47AB39064AD}" type="parTrans" cxnId="{D9417B78-4290-410C-8310-819CF691791B}">
      <dgm:prSet/>
      <dgm:spPr/>
      <dgm:t>
        <a:bodyPr/>
        <a:lstStyle/>
        <a:p>
          <a:endParaRPr lang="en-US"/>
        </a:p>
      </dgm:t>
    </dgm:pt>
    <dgm:pt modelId="{A8CEC06B-F4C6-4DA5-AACE-E38ADC1E0B7A}" type="sibTrans" cxnId="{D9417B78-4290-410C-8310-819CF691791B}">
      <dgm:prSet/>
      <dgm:spPr/>
      <dgm:t>
        <a:bodyPr/>
        <a:lstStyle/>
        <a:p>
          <a:endParaRPr lang="en-US"/>
        </a:p>
      </dgm:t>
    </dgm:pt>
    <dgm:pt modelId="{691F54D4-CAA0-4269-9D74-1738EA42D695}">
      <dgm:prSet/>
      <dgm:spPr/>
      <dgm:t>
        <a:bodyPr/>
        <a:lstStyle/>
        <a:p>
          <a:r>
            <a:rPr lang="en-US"/>
            <a:t>Teach students responsible use</a:t>
          </a:r>
        </a:p>
      </dgm:t>
    </dgm:pt>
    <dgm:pt modelId="{B66F8BCE-CF28-4693-BB1C-4775808F178A}" type="parTrans" cxnId="{BB5BB647-1393-4398-9352-7C27C08FE6C7}">
      <dgm:prSet/>
      <dgm:spPr/>
      <dgm:t>
        <a:bodyPr/>
        <a:lstStyle/>
        <a:p>
          <a:endParaRPr lang="en-US"/>
        </a:p>
      </dgm:t>
    </dgm:pt>
    <dgm:pt modelId="{4B44ED6A-B127-4808-AE67-8AD6ACBBA62E}" type="sibTrans" cxnId="{BB5BB647-1393-4398-9352-7C27C08FE6C7}">
      <dgm:prSet/>
      <dgm:spPr/>
      <dgm:t>
        <a:bodyPr/>
        <a:lstStyle/>
        <a:p>
          <a:endParaRPr lang="en-US"/>
        </a:p>
      </dgm:t>
    </dgm:pt>
    <dgm:pt modelId="{32A2D77F-EC5D-4F73-A79E-3ACECBD6C12E}">
      <dgm:prSet/>
      <dgm:spPr/>
      <dgm:t>
        <a:bodyPr/>
        <a:lstStyle/>
        <a:p>
          <a:r>
            <a:rPr lang="en-US"/>
            <a:t>Keep</a:t>
          </a:r>
        </a:p>
      </dgm:t>
    </dgm:pt>
    <dgm:pt modelId="{21E0DDE3-86CA-41AF-9FEE-6B93565564A5}" type="parTrans" cxnId="{F03D52A0-93F8-4085-89C7-17C65D294D0F}">
      <dgm:prSet/>
      <dgm:spPr/>
      <dgm:t>
        <a:bodyPr/>
        <a:lstStyle/>
        <a:p>
          <a:endParaRPr lang="en-US"/>
        </a:p>
      </dgm:t>
    </dgm:pt>
    <dgm:pt modelId="{7533E3E1-17BC-4FDF-94CF-F926A1D9D18C}" type="sibTrans" cxnId="{F03D52A0-93F8-4085-89C7-17C65D294D0F}">
      <dgm:prSet/>
      <dgm:spPr/>
      <dgm:t>
        <a:bodyPr/>
        <a:lstStyle/>
        <a:p>
          <a:endParaRPr lang="en-US"/>
        </a:p>
      </dgm:t>
    </dgm:pt>
    <dgm:pt modelId="{E12F4E3C-3700-49EF-BD93-A2E518334E04}">
      <dgm:prSet/>
      <dgm:spPr/>
      <dgm:t>
        <a:bodyPr/>
        <a:lstStyle/>
        <a:p>
          <a:r>
            <a:rPr lang="en-US"/>
            <a:t>Keep human academic judgement central</a:t>
          </a:r>
        </a:p>
      </dgm:t>
    </dgm:pt>
    <dgm:pt modelId="{4A778692-815C-424F-A899-5FFD87AB6567}" type="parTrans" cxnId="{E1C6F1C5-AE51-43F3-9C7C-9F1FCA3A3B0B}">
      <dgm:prSet/>
      <dgm:spPr/>
      <dgm:t>
        <a:bodyPr/>
        <a:lstStyle/>
        <a:p>
          <a:endParaRPr lang="en-US"/>
        </a:p>
      </dgm:t>
    </dgm:pt>
    <dgm:pt modelId="{4235FF33-DD53-4059-83EA-8ADBBED621E7}" type="sibTrans" cxnId="{E1C6F1C5-AE51-43F3-9C7C-9F1FCA3A3B0B}">
      <dgm:prSet/>
      <dgm:spPr/>
      <dgm:t>
        <a:bodyPr/>
        <a:lstStyle/>
        <a:p>
          <a:endParaRPr lang="en-US"/>
        </a:p>
      </dgm:t>
    </dgm:pt>
    <dgm:pt modelId="{74B4D9AD-1E00-4F65-A08D-5803EFC7D12B}" type="pres">
      <dgm:prSet presAssocID="{D9EB67B6-8117-4375-9678-6EFE050179F2}" presName="Name0" presStyleCnt="0">
        <dgm:presLayoutVars>
          <dgm:dir/>
          <dgm:animLvl val="lvl"/>
          <dgm:resizeHandles val="exact"/>
        </dgm:presLayoutVars>
      </dgm:prSet>
      <dgm:spPr/>
    </dgm:pt>
    <dgm:pt modelId="{D3236EC7-30DD-4745-A93F-531D332C7C56}" type="pres">
      <dgm:prSet presAssocID="{AC98ABB2-BC25-4449-B638-64657120868F}" presName="linNode" presStyleCnt="0"/>
      <dgm:spPr/>
    </dgm:pt>
    <dgm:pt modelId="{0C62E0F6-3827-4BD4-A90C-61051DB74B59}" type="pres">
      <dgm:prSet presAssocID="{AC98ABB2-BC25-4449-B638-64657120868F}" presName="parentText" presStyleLbl="alignNode1" presStyleIdx="0" presStyleCnt="3">
        <dgm:presLayoutVars>
          <dgm:chMax val="1"/>
          <dgm:bulletEnabled/>
        </dgm:presLayoutVars>
      </dgm:prSet>
      <dgm:spPr/>
    </dgm:pt>
    <dgm:pt modelId="{5BA3DF13-1053-4A42-B2EC-5EA30036D261}" type="pres">
      <dgm:prSet presAssocID="{AC98ABB2-BC25-4449-B638-64657120868F}" presName="descendantText" presStyleLbl="alignAccFollowNode1" presStyleIdx="0" presStyleCnt="3">
        <dgm:presLayoutVars>
          <dgm:bulletEnabled/>
        </dgm:presLayoutVars>
      </dgm:prSet>
      <dgm:spPr/>
    </dgm:pt>
    <dgm:pt modelId="{E5C4A6BF-7791-41E1-8E65-A3DB965F3AEC}" type="pres">
      <dgm:prSet presAssocID="{BC23CDDF-298D-46BF-AD09-313D87B28D0B}" presName="sp" presStyleCnt="0"/>
      <dgm:spPr/>
    </dgm:pt>
    <dgm:pt modelId="{D7998DE1-49E9-45CF-937D-D42BA6A1539F}" type="pres">
      <dgm:prSet presAssocID="{3D141DF6-B88D-4E5C-8594-2EEDFF8CFFC7}" presName="linNode" presStyleCnt="0"/>
      <dgm:spPr/>
    </dgm:pt>
    <dgm:pt modelId="{2AF30A6F-B13C-4014-BB27-9F1147583137}" type="pres">
      <dgm:prSet presAssocID="{3D141DF6-B88D-4E5C-8594-2EEDFF8CFFC7}" presName="parentText" presStyleLbl="alignNode1" presStyleIdx="1" presStyleCnt="3">
        <dgm:presLayoutVars>
          <dgm:chMax val="1"/>
          <dgm:bulletEnabled/>
        </dgm:presLayoutVars>
      </dgm:prSet>
      <dgm:spPr/>
    </dgm:pt>
    <dgm:pt modelId="{9504F3D3-DE76-48DC-879E-1A37ADD7F4ED}" type="pres">
      <dgm:prSet presAssocID="{3D141DF6-B88D-4E5C-8594-2EEDFF8CFFC7}" presName="descendantText" presStyleLbl="alignAccFollowNode1" presStyleIdx="1" presStyleCnt="3">
        <dgm:presLayoutVars>
          <dgm:bulletEnabled/>
        </dgm:presLayoutVars>
      </dgm:prSet>
      <dgm:spPr/>
    </dgm:pt>
    <dgm:pt modelId="{9C2195C7-9555-4FAC-9527-BB67693B1898}" type="pres">
      <dgm:prSet presAssocID="{A8CEC06B-F4C6-4DA5-AACE-E38ADC1E0B7A}" presName="sp" presStyleCnt="0"/>
      <dgm:spPr/>
    </dgm:pt>
    <dgm:pt modelId="{9ECA93C2-B628-4D8B-BD45-25E2000B5258}" type="pres">
      <dgm:prSet presAssocID="{32A2D77F-EC5D-4F73-A79E-3ACECBD6C12E}" presName="linNode" presStyleCnt="0"/>
      <dgm:spPr/>
    </dgm:pt>
    <dgm:pt modelId="{DECE7980-3C51-4793-ADCA-F150CF0AB21D}" type="pres">
      <dgm:prSet presAssocID="{32A2D77F-EC5D-4F73-A79E-3ACECBD6C12E}" presName="parentText" presStyleLbl="alignNode1" presStyleIdx="2" presStyleCnt="3">
        <dgm:presLayoutVars>
          <dgm:chMax val="1"/>
          <dgm:bulletEnabled/>
        </dgm:presLayoutVars>
      </dgm:prSet>
      <dgm:spPr/>
    </dgm:pt>
    <dgm:pt modelId="{7DA1D7BF-A70E-4C5D-A0B1-E59712415518}" type="pres">
      <dgm:prSet presAssocID="{32A2D77F-EC5D-4F73-A79E-3ACECBD6C12E}" presName="descendantText" presStyleLbl="alignAccFollowNode1" presStyleIdx="2" presStyleCnt="3">
        <dgm:presLayoutVars>
          <dgm:bulletEnabled/>
        </dgm:presLayoutVars>
      </dgm:prSet>
      <dgm:spPr/>
    </dgm:pt>
  </dgm:ptLst>
  <dgm:cxnLst>
    <dgm:cxn modelId="{7B20030E-2AA2-42A9-BDA0-542AEB1A9337}" srcId="{AC98ABB2-BC25-4449-B638-64657120868F}" destId="{8E7C0061-0D0E-4170-8FAD-052C54961A75}" srcOrd="0" destOrd="0" parTransId="{079225DA-5B51-4ACA-A62E-F1ABA25424C3}" sibTransId="{D2772B60-2B83-4E38-A8B1-0B1DD7012303}"/>
    <dgm:cxn modelId="{7658EA11-520A-4D09-BF78-1C63B4491DBF}" type="presOf" srcId="{3D141DF6-B88D-4E5C-8594-2EEDFF8CFFC7}" destId="{2AF30A6F-B13C-4014-BB27-9F1147583137}" srcOrd="0" destOrd="0" presId="urn:microsoft.com/office/officeart/2016/7/layout/VerticalSolidActionList"/>
    <dgm:cxn modelId="{A2F94E1F-E5B2-47FF-8B54-623980A14C63}" type="presOf" srcId="{D9EB67B6-8117-4375-9678-6EFE050179F2}" destId="{74B4D9AD-1E00-4F65-A08D-5803EFC7D12B}" srcOrd="0" destOrd="0" presId="urn:microsoft.com/office/officeart/2016/7/layout/VerticalSolidActionList"/>
    <dgm:cxn modelId="{7F24CB39-B61E-4C7D-9808-EE40E0F595E0}" type="presOf" srcId="{32A2D77F-EC5D-4F73-A79E-3ACECBD6C12E}" destId="{DECE7980-3C51-4793-ADCA-F150CF0AB21D}" srcOrd="0" destOrd="0" presId="urn:microsoft.com/office/officeart/2016/7/layout/VerticalSolidActionList"/>
    <dgm:cxn modelId="{5D09F845-2CF2-409B-A84F-3531C74D9EAB}" type="presOf" srcId="{AC98ABB2-BC25-4449-B638-64657120868F}" destId="{0C62E0F6-3827-4BD4-A90C-61051DB74B59}" srcOrd="0" destOrd="0" presId="urn:microsoft.com/office/officeart/2016/7/layout/VerticalSolidActionList"/>
    <dgm:cxn modelId="{BB5BB647-1393-4398-9352-7C27C08FE6C7}" srcId="{3D141DF6-B88D-4E5C-8594-2EEDFF8CFFC7}" destId="{691F54D4-CAA0-4269-9D74-1738EA42D695}" srcOrd="0" destOrd="0" parTransId="{B66F8BCE-CF28-4693-BB1C-4775808F178A}" sibTransId="{4B44ED6A-B127-4808-AE67-8AD6ACBBA62E}"/>
    <dgm:cxn modelId="{D9417B78-4290-410C-8310-819CF691791B}" srcId="{D9EB67B6-8117-4375-9678-6EFE050179F2}" destId="{3D141DF6-B88D-4E5C-8594-2EEDFF8CFFC7}" srcOrd="1" destOrd="0" parTransId="{36FD36B9-798F-434D-835F-C47AB39064AD}" sibTransId="{A8CEC06B-F4C6-4DA5-AACE-E38ADC1E0B7A}"/>
    <dgm:cxn modelId="{C3294AA0-C0DA-4EBD-B86D-4872763357FD}" type="presOf" srcId="{8E7C0061-0D0E-4170-8FAD-052C54961A75}" destId="{5BA3DF13-1053-4A42-B2EC-5EA30036D261}" srcOrd="0" destOrd="0" presId="urn:microsoft.com/office/officeart/2016/7/layout/VerticalSolidActionList"/>
    <dgm:cxn modelId="{F03D52A0-93F8-4085-89C7-17C65D294D0F}" srcId="{D9EB67B6-8117-4375-9678-6EFE050179F2}" destId="{32A2D77F-EC5D-4F73-A79E-3ACECBD6C12E}" srcOrd="2" destOrd="0" parTransId="{21E0DDE3-86CA-41AF-9FEE-6B93565564A5}" sibTransId="{7533E3E1-17BC-4FDF-94CF-F926A1D9D18C}"/>
    <dgm:cxn modelId="{CD62EDAB-4005-4C2D-B00C-8A6BF570FAEC}" type="presOf" srcId="{691F54D4-CAA0-4269-9D74-1738EA42D695}" destId="{9504F3D3-DE76-48DC-879E-1A37ADD7F4ED}" srcOrd="0" destOrd="0" presId="urn:microsoft.com/office/officeart/2016/7/layout/VerticalSolidActionList"/>
    <dgm:cxn modelId="{FA43BABB-120C-4AFD-B8BD-AE02218179E1}" srcId="{D9EB67B6-8117-4375-9678-6EFE050179F2}" destId="{AC98ABB2-BC25-4449-B638-64657120868F}" srcOrd="0" destOrd="0" parTransId="{BFBFE389-A950-49E2-905F-7B9E982FB0E8}" sibTransId="{BC23CDDF-298D-46BF-AD09-313D87B28D0B}"/>
    <dgm:cxn modelId="{E1C6F1C5-AE51-43F3-9C7C-9F1FCA3A3B0B}" srcId="{32A2D77F-EC5D-4F73-A79E-3ACECBD6C12E}" destId="{E12F4E3C-3700-49EF-BD93-A2E518334E04}" srcOrd="0" destOrd="0" parTransId="{4A778692-815C-424F-A899-5FFD87AB6567}" sibTransId="{4235FF33-DD53-4059-83EA-8ADBBED621E7}"/>
    <dgm:cxn modelId="{5DB946C9-030C-45A4-8C02-2E389D380364}" type="presOf" srcId="{E12F4E3C-3700-49EF-BD93-A2E518334E04}" destId="{7DA1D7BF-A70E-4C5D-A0B1-E59712415518}" srcOrd="0" destOrd="0" presId="urn:microsoft.com/office/officeart/2016/7/layout/VerticalSolidActionList"/>
    <dgm:cxn modelId="{C66903ED-E1B7-4B44-B48F-C416D958558F}" type="presParOf" srcId="{74B4D9AD-1E00-4F65-A08D-5803EFC7D12B}" destId="{D3236EC7-30DD-4745-A93F-531D332C7C56}" srcOrd="0" destOrd="0" presId="urn:microsoft.com/office/officeart/2016/7/layout/VerticalSolidActionList"/>
    <dgm:cxn modelId="{1CA44FEA-3329-4D96-8D5C-62E09D2C2DB3}" type="presParOf" srcId="{D3236EC7-30DD-4745-A93F-531D332C7C56}" destId="{0C62E0F6-3827-4BD4-A90C-61051DB74B59}" srcOrd="0" destOrd="0" presId="urn:microsoft.com/office/officeart/2016/7/layout/VerticalSolidActionList"/>
    <dgm:cxn modelId="{58127768-8FEC-4DB5-ACFF-386069A8341F}" type="presParOf" srcId="{D3236EC7-30DD-4745-A93F-531D332C7C56}" destId="{5BA3DF13-1053-4A42-B2EC-5EA30036D261}" srcOrd="1" destOrd="0" presId="urn:microsoft.com/office/officeart/2016/7/layout/VerticalSolidActionList"/>
    <dgm:cxn modelId="{E915F9CC-C2BF-4529-B9DD-87D2D611FA85}" type="presParOf" srcId="{74B4D9AD-1E00-4F65-A08D-5803EFC7D12B}" destId="{E5C4A6BF-7791-41E1-8E65-A3DB965F3AEC}" srcOrd="1" destOrd="0" presId="urn:microsoft.com/office/officeart/2016/7/layout/VerticalSolidActionList"/>
    <dgm:cxn modelId="{3384903B-3DAA-49E2-AE4C-70DC3F331F41}" type="presParOf" srcId="{74B4D9AD-1E00-4F65-A08D-5803EFC7D12B}" destId="{D7998DE1-49E9-45CF-937D-D42BA6A1539F}" srcOrd="2" destOrd="0" presId="urn:microsoft.com/office/officeart/2016/7/layout/VerticalSolidActionList"/>
    <dgm:cxn modelId="{FA30E368-CCC1-4BC9-9482-A40A83139077}" type="presParOf" srcId="{D7998DE1-49E9-45CF-937D-D42BA6A1539F}" destId="{2AF30A6F-B13C-4014-BB27-9F1147583137}" srcOrd="0" destOrd="0" presId="urn:microsoft.com/office/officeart/2016/7/layout/VerticalSolidActionList"/>
    <dgm:cxn modelId="{0C202C08-A818-4A41-95EC-E6D75A7AD150}" type="presParOf" srcId="{D7998DE1-49E9-45CF-937D-D42BA6A1539F}" destId="{9504F3D3-DE76-48DC-879E-1A37ADD7F4ED}" srcOrd="1" destOrd="0" presId="urn:microsoft.com/office/officeart/2016/7/layout/VerticalSolidActionList"/>
    <dgm:cxn modelId="{4CEBA60D-C999-4457-A86B-622A33ADC8E1}" type="presParOf" srcId="{74B4D9AD-1E00-4F65-A08D-5803EFC7D12B}" destId="{9C2195C7-9555-4FAC-9527-BB67693B1898}" srcOrd="3" destOrd="0" presId="urn:microsoft.com/office/officeart/2016/7/layout/VerticalSolidActionList"/>
    <dgm:cxn modelId="{319B9FD3-A7AA-45BC-85B5-CB315470A516}" type="presParOf" srcId="{74B4D9AD-1E00-4F65-A08D-5803EFC7D12B}" destId="{9ECA93C2-B628-4D8B-BD45-25E2000B5258}" srcOrd="4" destOrd="0" presId="urn:microsoft.com/office/officeart/2016/7/layout/VerticalSolidActionList"/>
    <dgm:cxn modelId="{7C313EA3-3645-4E7A-B197-71B198E55E6A}" type="presParOf" srcId="{9ECA93C2-B628-4D8B-BD45-25E2000B5258}" destId="{DECE7980-3C51-4793-ADCA-F150CF0AB21D}" srcOrd="0" destOrd="0" presId="urn:microsoft.com/office/officeart/2016/7/layout/VerticalSolidActionList"/>
    <dgm:cxn modelId="{2A27E68C-3B76-49CA-A5DA-DE8875EB064E}" type="presParOf" srcId="{9ECA93C2-B628-4D8B-BD45-25E2000B5258}" destId="{7DA1D7BF-A70E-4C5D-A0B1-E59712415518}" srcOrd="1" destOrd="0" presId="urn:microsoft.com/office/officeart/2016/7/layout/VerticalSolidAc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4D0DBAB-20D0-4B89-BDF9-5C598CAB012A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17A409F5-E1EF-4E55-9E0F-20E12EE16D8F}">
      <dgm:prSet/>
      <dgm:spPr/>
      <dgm:t>
        <a:bodyPr/>
        <a:lstStyle/>
        <a:p>
          <a:r>
            <a:rPr lang="en-US"/>
            <a:t>Is the activity aligned to outcomes?</a:t>
          </a:r>
        </a:p>
      </dgm:t>
    </dgm:pt>
    <dgm:pt modelId="{5F666186-6364-4E36-A3E8-A7F7D3733A9C}" type="parTrans" cxnId="{7A71195C-459A-4B9B-B404-E57D7F0ACAA6}">
      <dgm:prSet/>
      <dgm:spPr/>
      <dgm:t>
        <a:bodyPr/>
        <a:lstStyle/>
        <a:p>
          <a:endParaRPr lang="en-US"/>
        </a:p>
      </dgm:t>
    </dgm:pt>
    <dgm:pt modelId="{868CE349-E069-4685-9EB0-1CD2324F12AC}" type="sibTrans" cxnId="{7A71195C-459A-4B9B-B404-E57D7F0ACAA6}">
      <dgm:prSet/>
      <dgm:spPr/>
      <dgm:t>
        <a:bodyPr/>
        <a:lstStyle/>
        <a:p>
          <a:endParaRPr lang="en-US"/>
        </a:p>
      </dgm:t>
    </dgm:pt>
    <dgm:pt modelId="{41C9D030-D710-4701-AD06-A41ECDB0514A}">
      <dgm:prSet/>
      <dgm:spPr/>
      <dgm:t>
        <a:bodyPr/>
        <a:lstStyle/>
        <a:p>
          <a:r>
            <a:rPr lang="en-US"/>
            <a:t>Is it accessible?</a:t>
          </a:r>
        </a:p>
      </dgm:t>
    </dgm:pt>
    <dgm:pt modelId="{7AEDAA5B-CA86-4C3A-8550-4BD3427E43B6}" type="parTrans" cxnId="{36B96560-12F9-4C18-894C-F9DEE3F69D98}">
      <dgm:prSet/>
      <dgm:spPr/>
      <dgm:t>
        <a:bodyPr/>
        <a:lstStyle/>
        <a:p>
          <a:endParaRPr lang="en-US"/>
        </a:p>
      </dgm:t>
    </dgm:pt>
    <dgm:pt modelId="{A26BC627-9EFB-4D91-A273-174BEE23D802}" type="sibTrans" cxnId="{36B96560-12F9-4C18-894C-F9DEE3F69D98}">
      <dgm:prSet/>
      <dgm:spPr/>
      <dgm:t>
        <a:bodyPr/>
        <a:lstStyle/>
        <a:p>
          <a:endParaRPr lang="en-US"/>
        </a:p>
      </dgm:t>
    </dgm:pt>
    <dgm:pt modelId="{7A395F30-859F-47E1-90D8-F73DE1E02254}">
      <dgm:prSet/>
      <dgm:spPr/>
      <dgm:t>
        <a:bodyPr/>
        <a:lstStyle/>
        <a:p>
          <a:r>
            <a:rPr lang="en-US"/>
            <a:t>Does it encourage engagement?</a:t>
          </a:r>
        </a:p>
      </dgm:t>
    </dgm:pt>
    <dgm:pt modelId="{B413A0FB-E75B-4ABC-AAE3-456508CBE188}" type="parTrans" cxnId="{E8F75109-EE19-42D5-9C37-BF27B4C0AA3A}">
      <dgm:prSet/>
      <dgm:spPr/>
      <dgm:t>
        <a:bodyPr/>
        <a:lstStyle/>
        <a:p>
          <a:endParaRPr lang="en-US"/>
        </a:p>
      </dgm:t>
    </dgm:pt>
    <dgm:pt modelId="{27E12B90-5B8E-4B2D-B554-1BBC06341788}" type="sibTrans" cxnId="{E8F75109-EE19-42D5-9C37-BF27B4C0AA3A}">
      <dgm:prSet/>
      <dgm:spPr/>
      <dgm:t>
        <a:bodyPr/>
        <a:lstStyle/>
        <a:p>
          <a:endParaRPr lang="en-US"/>
        </a:p>
      </dgm:t>
    </dgm:pt>
    <dgm:pt modelId="{96DE1C83-E0DD-46DA-935A-4EEA7C21C421}">
      <dgm:prSet/>
      <dgm:spPr/>
      <dgm:t>
        <a:bodyPr/>
        <a:lstStyle/>
        <a:p>
          <a:r>
            <a:rPr lang="en-US"/>
            <a:t>Does it give feedback?</a:t>
          </a:r>
        </a:p>
      </dgm:t>
    </dgm:pt>
    <dgm:pt modelId="{49B5FA63-E2C5-4D2D-AFD8-E1D56514364E}" type="parTrans" cxnId="{63DD80E6-BED0-457E-949E-BC7FF6BB7ABB}">
      <dgm:prSet/>
      <dgm:spPr/>
      <dgm:t>
        <a:bodyPr/>
        <a:lstStyle/>
        <a:p>
          <a:endParaRPr lang="en-US"/>
        </a:p>
      </dgm:t>
    </dgm:pt>
    <dgm:pt modelId="{C3B818C1-12CE-40E9-BB08-2CBCD3F4DE73}" type="sibTrans" cxnId="{63DD80E6-BED0-457E-949E-BC7FF6BB7ABB}">
      <dgm:prSet/>
      <dgm:spPr/>
      <dgm:t>
        <a:bodyPr/>
        <a:lstStyle/>
        <a:p>
          <a:endParaRPr lang="en-US"/>
        </a:p>
      </dgm:t>
    </dgm:pt>
    <dgm:pt modelId="{7422BBB3-A7C7-4917-ABA1-DCEDD206722E}">
      <dgm:prSet/>
      <dgm:spPr/>
      <dgm:t>
        <a:bodyPr/>
        <a:lstStyle/>
        <a:p>
          <a:r>
            <a:rPr lang="en-US"/>
            <a:t>Is assessment fair and manageable?</a:t>
          </a:r>
        </a:p>
      </dgm:t>
    </dgm:pt>
    <dgm:pt modelId="{472A4B52-EADE-4FEE-9CB7-ADA57D4D2660}" type="parTrans" cxnId="{08C8EFD5-ECBD-482C-A280-9879B1800071}">
      <dgm:prSet/>
      <dgm:spPr/>
      <dgm:t>
        <a:bodyPr/>
        <a:lstStyle/>
        <a:p>
          <a:endParaRPr lang="en-US"/>
        </a:p>
      </dgm:t>
    </dgm:pt>
    <dgm:pt modelId="{FDFC5688-F7CB-4B06-B27E-C16313C93181}" type="sibTrans" cxnId="{08C8EFD5-ECBD-482C-A280-9879B1800071}">
      <dgm:prSet/>
      <dgm:spPr/>
      <dgm:t>
        <a:bodyPr/>
        <a:lstStyle/>
        <a:p>
          <a:endParaRPr lang="en-US"/>
        </a:p>
      </dgm:t>
    </dgm:pt>
    <dgm:pt modelId="{D6C23C7B-A277-4EE3-B551-E59597ED1C81}" type="pres">
      <dgm:prSet presAssocID="{D4D0DBAB-20D0-4B89-BDF9-5C598CAB012A}" presName="vert0" presStyleCnt="0">
        <dgm:presLayoutVars>
          <dgm:dir/>
          <dgm:animOne val="branch"/>
          <dgm:animLvl val="lvl"/>
        </dgm:presLayoutVars>
      </dgm:prSet>
      <dgm:spPr/>
    </dgm:pt>
    <dgm:pt modelId="{3A75E707-16F9-4EE2-B965-735884AD4AA0}" type="pres">
      <dgm:prSet presAssocID="{17A409F5-E1EF-4E55-9E0F-20E12EE16D8F}" presName="thickLine" presStyleLbl="alignNode1" presStyleIdx="0" presStyleCnt="5"/>
      <dgm:spPr/>
    </dgm:pt>
    <dgm:pt modelId="{3F108D96-F585-46B2-846E-F9A299913D20}" type="pres">
      <dgm:prSet presAssocID="{17A409F5-E1EF-4E55-9E0F-20E12EE16D8F}" presName="horz1" presStyleCnt="0"/>
      <dgm:spPr/>
    </dgm:pt>
    <dgm:pt modelId="{099E149C-327D-4A0D-8B4F-8F938E6EA956}" type="pres">
      <dgm:prSet presAssocID="{17A409F5-E1EF-4E55-9E0F-20E12EE16D8F}" presName="tx1" presStyleLbl="revTx" presStyleIdx="0" presStyleCnt="5"/>
      <dgm:spPr/>
    </dgm:pt>
    <dgm:pt modelId="{B86CF193-C7F9-432A-BF4C-879F933258E5}" type="pres">
      <dgm:prSet presAssocID="{17A409F5-E1EF-4E55-9E0F-20E12EE16D8F}" presName="vert1" presStyleCnt="0"/>
      <dgm:spPr/>
    </dgm:pt>
    <dgm:pt modelId="{CF0B12C6-4A72-4A58-BE60-4E137447D3F1}" type="pres">
      <dgm:prSet presAssocID="{41C9D030-D710-4701-AD06-A41ECDB0514A}" presName="thickLine" presStyleLbl="alignNode1" presStyleIdx="1" presStyleCnt="5"/>
      <dgm:spPr/>
    </dgm:pt>
    <dgm:pt modelId="{500D737C-5C4C-4ABD-986E-C1F1BF0E06CA}" type="pres">
      <dgm:prSet presAssocID="{41C9D030-D710-4701-AD06-A41ECDB0514A}" presName="horz1" presStyleCnt="0"/>
      <dgm:spPr/>
    </dgm:pt>
    <dgm:pt modelId="{06CF76C3-FAB1-4048-9C50-6BF1CF6BEF73}" type="pres">
      <dgm:prSet presAssocID="{41C9D030-D710-4701-AD06-A41ECDB0514A}" presName="tx1" presStyleLbl="revTx" presStyleIdx="1" presStyleCnt="5"/>
      <dgm:spPr/>
    </dgm:pt>
    <dgm:pt modelId="{62CC7AB2-B787-4289-9D31-D4C1635AB601}" type="pres">
      <dgm:prSet presAssocID="{41C9D030-D710-4701-AD06-A41ECDB0514A}" presName="vert1" presStyleCnt="0"/>
      <dgm:spPr/>
    </dgm:pt>
    <dgm:pt modelId="{8A476288-A33A-4A16-AE01-3A86C9E09D89}" type="pres">
      <dgm:prSet presAssocID="{7A395F30-859F-47E1-90D8-F73DE1E02254}" presName="thickLine" presStyleLbl="alignNode1" presStyleIdx="2" presStyleCnt="5"/>
      <dgm:spPr/>
    </dgm:pt>
    <dgm:pt modelId="{A9C46027-BB62-4AE1-B4D8-333403EFB0A5}" type="pres">
      <dgm:prSet presAssocID="{7A395F30-859F-47E1-90D8-F73DE1E02254}" presName="horz1" presStyleCnt="0"/>
      <dgm:spPr/>
    </dgm:pt>
    <dgm:pt modelId="{07B1EC0B-53A4-4803-93D2-BC03ACE39DB2}" type="pres">
      <dgm:prSet presAssocID="{7A395F30-859F-47E1-90D8-F73DE1E02254}" presName="tx1" presStyleLbl="revTx" presStyleIdx="2" presStyleCnt="5"/>
      <dgm:spPr/>
    </dgm:pt>
    <dgm:pt modelId="{103A1349-3753-4056-8B5C-5346C33E711F}" type="pres">
      <dgm:prSet presAssocID="{7A395F30-859F-47E1-90D8-F73DE1E02254}" presName="vert1" presStyleCnt="0"/>
      <dgm:spPr/>
    </dgm:pt>
    <dgm:pt modelId="{408642F2-7765-495F-8856-493D9D8752E3}" type="pres">
      <dgm:prSet presAssocID="{96DE1C83-E0DD-46DA-935A-4EEA7C21C421}" presName="thickLine" presStyleLbl="alignNode1" presStyleIdx="3" presStyleCnt="5"/>
      <dgm:spPr/>
    </dgm:pt>
    <dgm:pt modelId="{2A30CB20-E544-4C45-A12D-D06078D1D659}" type="pres">
      <dgm:prSet presAssocID="{96DE1C83-E0DD-46DA-935A-4EEA7C21C421}" presName="horz1" presStyleCnt="0"/>
      <dgm:spPr/>
    </dgm:pt>
    <dgm:pt modelId="{B3F42A37-3939-4AED-B5AF-1B8132C6FC5E}" type="pres">
      <dgm:prSet presAssocID="{96DE1C83-E0DD-46DA-935A-4EEA7C21C421}" presName="tx1" presStyleLbl="revTx" presStyleIdx="3" presStyleCnt="5"/>
      <dgm:spPr/>
    </dgm:pt>
    <dgm:pt modelId="{AF71DBDD-8FEE-4AE8-AB44-44C33BF5D9FE}" type="pres">
      <dgm:prSet presAssocID="{96DE1C83-E0DD-46DA-935A-4EEA7C21C421}" presName="vert1" presStyleCnt="0"/>
      <dgm:spPr/>
    </dgm:pt>
    <dgm:pt modelId="{070D6C02-8037-41E4-B013-504F6B41F165}" type="pres">
      <dgm:prSet presAssocID="{7422BBB3-A7C7-4917-ABA1-DCEDD206722E}" presName="thickLine" presStyleLbl="alignNode1" presStyleIdx="4" presStyleCnt="5"/>
      <dgm:spPr/>
    </dgm:pt>
    <dgm:pt modelId="{8F1B87B3-863C-4E50-933C-F129AC105E3D}" type="pres">
      <dgm:prSet presAssocID="{7422BBB3-A7C7-4917-ABA1-DCEDD206722E}" presName="horz1" presStyleCnt="0"/>
      <dgm:spPr/>
    </dgm:pt>
    <dgm:pt modelId="{46DE659B-1838-4B33-B142-33870499008C}" type="pres">
      <dgm:prSet presAssocID="{7422BBB3-A7C7-4917-ABA1-DCEDD206722E}" presName="tx1" presStyleLbl="revTx" presStyleIdx="4" presStyleCnt="5"/>
      <dgm:spPr/>
    </dgm:pt>
    <dgm:pt modelId="{37977289-EA14-4E46-9D25-9070EBBA9E91}" type="pres">
      <dgm:prSet presAssocID="{7422BBB3-A7C7-4917-ABA1-DCEDD206722E}" presName="vert1" presStyleCnt="0"/>
      <dgm:spPr/>
    </dgm:pt>
  </dgm:ptLst>
  <dgm:cxnLst>
    <dgm:cxn modelId="{E8F75109-EE19-42D5-9C37-BF27B4C0AA3A}" srcId="{D4D0DBAB-20D0-4B89-BDF9-5C598CAB012A}" destId="{7A395F30-859F-47E1-90D8-F73DE1E02254}" srcOrd="2" destOrd="0" parTransId="{B413A0FB-E75B-4ABC-AAE3-456508CBE188}" sibTransId="{27E12B90-5B8E-4B2D-B554-1BBC06341788}"/>
    <dgm:cxn modelId="{27E25937-BAD6-4BBD-B3CB-5644D55FEDA2}" type="presOf" srcId="{17A409F5-E1EF-4E55-9E0F-20E12EE16D8F}" destId="{099E149C-327D-4A0D-8B4F-8F938E6EA956}" srcOrd="0" destOrd="0" presId="urn:microsoft.com/office/officeart/2008/layout/LinedList"/>
    <dgm:cxn modelId="{FC32B638-F2CE-4899-8BDD-5E980AB922BD}" type="presOf" srcId="{96DE1C83-E0DD-46DA-935A-4EEA7C21C421}" destId="{B3F42A37-3939-4AED-B5AF-1B8132C6FC5E}" srcOrd="0" destOrd="0" presId="urn:microsoft.com/office/officeart/2008/layout/LinedList"/>
    <dgm:cxn modelId="{7A71195C-459A-4B9B-B404-E57D7F0ACAA6}" srcId="{D4D0DBAB-20D0-4B89-BDF9-5C598CAB012A}" destId="{17A409F5-E1EF-4E55-9E0F-20E12EE16D8F}" srcOrd="0" destOrd="0" parTransId="{5F666186-6364-4E36-A3E8-A7F7D3733A9C}" sibTransId="{868CE349-E069-4685-9EB0-1CD2324F12AC}"/>
    <dgm:cxn modelId="{36B96560-12F9-4C18-894C-F9DEE3F69D98}" srcId="{D4D0DBAB-20D0-4B89-BDF9-5C598CAB012A}" destId="{41C9D030-D710-4701-AD06-A41ECDB0514A}" srcOrd="1" destOrd="0" parTransId="{7AEDAA5B-CA86-4C3A-8550-4BD3427E43B6}" sibTransId="{A26BC627-9EFB-4D91-A273-174BEE23D802}"/>
    <dgm:cxn modelId="{2F91C261-81CE-4B05-A4CB-0B284941991F}" type="presOf" srcId="{D4D0DBAB-20D0-4B89-BDF9-5C598CAB012A}" destId="{D6C23C7B-A277-4EE3-B551-E59597ED1C81}" srcOrd="0" destOrd="0" presId="urn:microsoft.com/office/officeart/2008/layout/LinedList"/>
    <dgm:cxn modelId="{08C8EFD5-ECBD-482C-A280-9879B1800071}" srcId="{D4D0DBAB-20D0-4B89-BDF9-5C598CAB012A}" destId="{7422BBB3-A7C7-4917-ABA1-DCEDD206722E}" srcOrd="4" destOrd="0" parTransId="{472A4B52-EADE-4FEE-9CB7-ADA57D4D2660}" sibTransId="{FDFC5688-F7CB-4B06-B27E-C16313C93181}"/>
    <dgm:cxn modelId="{63DD80E6-BED0-457E-949E-BC7FF6BB7ABB}" srcId="{D4D0DBAB-20D0-4B89-BDF9-5C598CAB012A}" destId="{96DE1C83-E0DD-46DA-935A-4EEA7C21C421}" srcOrd="3" destOrd="0" parTransId="{49B5FA63-E2C5-4D2D-AFD8-E1D56514364E}" sibTransId="{C3B818C1-12CE-40E9-BB08-2CBCD3F4DE73}"/>
    <dgm:cxn modelId="{8271D2E8-5176-47CE-83B8-CBF1F461D767}" type="presOf" srcId="{7A395F30-859F-47E1-90D8-F73DE1E02254}" destId="{07B1EC0B-53A4-4803-93D2-BC03ACE39DB2}" srcOrd="0" destOrd="0" presId="urn:microsoft.com/office/officeart/2008/layout/LinedList"/>
    <dgm:cxn modelId="{6A3CB5F6-3994-464B-A0A6-33E73E02F418}" type="presOf" srcId="{7422BBB3-A7C7-4917-ABA1-DCEDD206722E}" destId="{46DE659B-1838-4B33-B142-33870499008C}" srcOrd="0" destOrd="0" presId="urn:microsoft.com/office/officeart/2008/layout/LinedList"/>
    <dgm:cxn modelId="{219747F7-36C2-4B61-856C-501F7C536DE8}" type="presOf" srcId="{41C9D030-D710-4701-AD06-A41ECDB0514A}" destId="{06CF76C3-FAB1-4048-9C50-6BF1CF6BEF73}" srcOrd="0" destOrd="0" presId="urn:microsoft.com/office/officeart/2008/layout/LinedList"/>
    <dgm:cxn modelId="{F95E8CFD-9F10-458A-B54A-5C7F89EDC396}" type="presParOf" srcId="{D6C23C7B-A277-4EE3-B551-E59597ED1C81}" destId="{3A75E707-16F9-4EE2-B965-735884AD4AA0}" srcOrd="0" destOrd="0" presId="urn:microsoft.com/office/officeart/2008/layout/LinedList"/>
    <dgm:cxn modelId="{8BDD3460-7937-4195-9297-8AA1E19E6E5B}" type="presParOf" srcId="{D6C23C7B-A277-4EE3-B551-E59597ED1C81}" destId="{3F108D96-F585-46B2-846E-F9A299913D20}" srcOrd="1" destOrd="0" presId="urn:microsoft.com/office/officeart/2008/layout/LinedList"/>
    <dgm:cxn modelId="{BCCC57F3-E68B-4FD2-A571-3F90FF50B389}" type="presParOf" srcId="{3F108D96-F585-46B2-846E-F9A299913D20}" destId="{099E149C-327D-4A0D-8B4F-8F938E6EA956}" srcOrd="0" destOrd="0" presId="urn:microsoft.com/office/officeart/2008/layout/LinedList"/>
    <dgm:cxn modelId="{C7F10B2B-7AE4-46D4-B4DC-B4345652AD3F}" type="presParOf" srcId="{3F108D96-F585-46B2-846E-F9A299913D20}" destId="{B86CF193-C7F9-432A-BF4C-879F933258E5}" srcOrd="1" destOrd="0" presId="urn:microsoft.com/office/officeart/2008/layout/LinedList"/>
    <dgm:cxn modelId="{0EDA7F76-C2DC-467E-AFBA-91F36B2EEE73}" type="presParOf" srcId="{D6C23C7B-A277-4EE3-B551-E59597ED1C81}" destId="{CF0B12C6-4A72-4A58-BE60-4E137447D3F1}" srcOrd="2" destOrd="0" presId="urn:microsoft.com/office/officeart/2008/layout/LinedList"/>
    <dgm:cxn modelId="{858C2635-0722-4BC8-A606-B2F01E1934B9}" type="presParOf" srcId="{D6C23C7B-A277-4EE3-B551-E59597ED1C81}" destId="{500D737C-5C4C-4ABD-986E-C1F1BF0E06CA}" srcOrd="3" destOrd="0" presId="urn:microsoft.com/office/officeart/2008/layout/LinedList"/>
    <dgm:cxn modelId="{6A4EEE79-F895-46FB-B118-2DC649A5E384}" type="presParOf" srcId="{500D737C-5C4C-4ABD-986E-C1F1BF0E06CA}" destId="{06CF76C3-FAB1-4048-9C50-6BF1CF6BEF73}" srcOrd="0" destOrd="0" presId="urn:microsoft.com/office/officeart/2008/layout/LinedList"/>
    <dgm:cxn modelId="{AAF48C05-807A-45BC-BA2C-D048050F749C}" type="presParOf" srcId="{500D737C-5C4C-4ABD-986E-C1F1BF0E06CA}" destId="{62CC7AB2-B787-4289-9D31-D4C1635AB601}" srcOrd="1" destOrd="0" presId="urn:microsoft.com/office/officeart/2008/layout/LinedList"/>
    <dgm:cxn modelId="{C2A5756C-39D8-4D6F-AD78-41FE70F9AC03}" type="presParOf" srcId="{D6C23C7B-A277-4EE3-B551-E59597ED1C81}" destId="{8A476288-A33A-4A16-AE01-3A86C9E09D89}" srcOrd="4" destOrd="0" presId="urn:microsoft.com/office/officeart/2008/layout/LinedList"/>
    <dgm:cxn modelId="{E65E2E1C-B9FE-40BF-94BB-F7835C376AE4}" type="presParOf" srcId="{D6C23C7B-A277-4EE3-B551-E59597ED1C81}" destId="{A9C46027-BB62-4AE1-B4D8-333403EFB0A5}" srcOrd="5" destOrd="0" presId="urn:microsoft.com/office/officeart/2008/layout/LinedList"/>
    <dgm:cxn modelId="{15A8CEDC-CE8A-4E3C-96AE-3E766459FF05}" type="presParOf" srcId="{A9C46027-BB62-4AE1-B4D8-333403EFB0A5}" destId="{07B1EC0B-53A4-4803-93D2-BC03ACE39DB2}" srcOrd="0" destOrd="0" presId="urn:microsoft.com/office/officeart/2008/layout/LinedList"/>
    <dgm:cxn modelId="{8C43E415-E8DA-4666-ADD1-6777D556ABC7}" type="presParOf" srcId="{A9C46027-BB62-4AE1-B4D8-333403EFB0A5}" destId="{103A1349-3753-4056-8B5C-5346C33E711F}" srcOrd="1" destOrd="0" presId="urn:microsoft.com/office/officeart/2008/layout/LinedList"/>
    <dgm:cxn modelId="{5E0AA1EE-05EF-4574-ABBC-4E364732C77C}" type="presParOf" srcId="{D6C23C7B-A277-4EE3-B551-E59597ED1C81}" destId="{408642F2-7765-495F-8856-493D9D8752E3}" srcOrd="6" destOrd="0" presId="urn:microsoft.com/office/officeart/2008/layout/LinedList"/>
    <dgm:cxn modelId="{9BE9E42C-AD89-453A-855A-4A5FA5D518FC}" type="presParOf" srcId="{D6C23C7B-A277-4EE3-B551-E59597ED1C81}" destId="{2A30CB20-E544-4C45-A12D-D06078D1D659}" srcOrd="7" destOrd="0" presId="urn:microsoft.com/office/officeart/2008/layout/LinedList"/>
    <dgm:cxn modelId="{B17BC1F8-211F-49EA-950F-CF759ECB1C61}" type="presParOf" srcId="{2A30CB20-E544-4C45-A12D-D06078D1D659}" destId="{B3F42A37-3939-4AED-B5AF-1B8132C6FC5E}" srcOrd="0" destOrd="0" presId="urn:microsoft.com/office/officeart/2008/layout/LinedList"/>
    <dgm:cxn modelId="{3856F8D2-B5EE-4D6B-AD37-A0923D3356E1}" type="presParOf" srcId="{2A30CB20-E544-4C45-A12D-D06078D1D659}" destId="{AF71DBDD-8FEE-4AE8-AB44-44C33BF5D9FE}" srcOrd="1" destOrd="0" presId="urn:microsoft.com/office/officeart/2008/layout/LinedList"/>
    <dgm:cxn modelId="{644F5D7B-7E29-47C5-9C08-4C111AC2F4CD}" type="presParOf" srcId="{D6C23C7B-A277-4EE3-B551-E59597ED1C81}" destId="{070D6C02-8037-41E4-B013-504F6B41F165}" srcOrd="8" destOrd="0" presId="urn:microsoft.com/office/officeart/2008/layout/LinedList"/>
    <dgm:cxn modelId="{B50150CE-B3A8-4AD3-AFEF-A19B6C2BF470}" type="presParOf" srcId="{D6C23C7B-A277-4EE3-B551-E59597ED1C81}" destId="{8F1B87B3-863C-4E50-933C-F129AC105E3D}" srcOrd="9" destOrd="0" presId="urn:microsoft.com/office/officeart/2008/layout/LinedList"/>
    <dgm:cxn modelId="{FEFA8E10-1038-4830-B5F8-F74D007E6CBF}" type="presParOf" srcId="{8F1B87B3-863C-4E50-933C-F129AC105E3D}" destId="{46DE659B-1838-4B33-B142-33870499008C}" srcOrd="0" destOrd="0" presId="urn:microsoft.com/office/officeart/2008/layout/LinedList"/>
    <dgm:cxn modelId="{D76587D6-4E1F-4D21-A229-0152AD22B6BB}" type="presParOf" srcId="{8F1B87B3-863C-4E50-933C-F129AC105E3D}" destId="{37977289-EA14-4E46-9D25-9070EBBA9E91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AFA9F40E-11F3-41CD-9BC6-8C757774E49B}" type="doc">
      <dgm:prSet loTypeId="urn:microsoft.com/office/officeart/2016/7/layout/VerticalDownArrowProcess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03EC2D3B-F806-411E-8415-893DBC01DE5F}">
      <dgm:prSet/>
      <dgm:spPr/>
      <dgm:t>
        <a:bodyPr/>
        <a:lstStyle/>
        <a:p>
          <a:r>
            <a:rPr lang="en-US"/>
            <a:t>Choose</a:t>
          </a:r>
        </a:p>
      </dgm:t>
    </dgm:pt>
    <dgm:pt modelId="{472BE130-992D-4D96-BCA2-62E341B79E81}" type="parTrans" cxnId="{D55B7417-86A6-4686-BCFB-2610A58303BB}">
      <dgm:prSet/>
      <dgm:spPr/>
      <dgm:t>
        <a:bodyPr/>
        <a:lstStyle/>
        <a:p>
          <a:endParaRPr lang="en-US"/>
        </a:p>
      </dgm:t>
    </dgm:pt>
    <dgm:pt modelId="{57A9BF5C-0198-4234-A051-F76020500CDB}" type="sibTrans" cxnId="{D55B7417-86A6-4686-BCFB-2610A58303BB}">
      <dgm:prSet/>
      <dgm:spPr/>
      <dgm:t>
        <a:bodyPr/>
        <a:lstStyle/>
        <a:p>
          <a:endParaRPr lang="en-US"/>
        </a:p>
      </dgm:t>
    </dgm:pt>
    <dgm:pt modelId="{BE7578AD-5183-4BBE-A66E-84C7350ACFF1}">
      <dgm:prSet/>
      <dgm:spPr/>
      <dgm:t>
        <a:bodyPr/>
        <a:lstStyle/>
        <a:p>
          <a:r>
            <a:rPr lang="en-US"/>
            <a:t>Choose one existing activity</a:t>
          </a:r>
        </a:p>
      </dgm:t>
    </dgm:pt>
    <dgm:pt modelId="{C6380E23-7A14-44C4-A3FC-2BBF92FA4136}" type="parTrans" cxnId="{FC87A24C-DBF6-44C1-BA72-6A4CA30FE7B7}">
      <dgm:prSet/>
      <dgm:spPr/>
      <dgm:t>
        <a:bodyPr/>
        <a:lstStyle/>
        <a:p>
          <a:endParaRPr lang="en-US"/>
        </a:p>
      </dgm:t>
    </dgm:pt>
    <dgm:pt modelId="{D196B422-817A-4AD3-9147-1514353A65BB}" type="sibTrans" cxnId="{FC87A24C-DBF6-44C1-BA72-6A4CA30FE7B7}">
      <dgm:prSet/>
      <dgm:spPr/>
      <dgm:t>
        <a:bodyPr/>
        <a:lstStyle/>
        <a:p>
          <a:endParaRPr lang="en-US"/>
        </a:p>
      </dgm:t>
    </dgm:pt>
    <dgm:pt modelId="{BB956E88-0EA7-4E66-BC89-68EC07007B0D}">
      <dgm:prSet/>
      <dgm:spPr/>
      <dgm:t>
        <a:bodyPr/>
        <a:lstStyle/>
        <a:p>
          <a:r>
            <a:rPr lang="en-US"/>
            <a:t>Identify</a:t>
          </a:r>
        </a:p>
      </dgm:t>
    </dgm:pt>
    <dgm:pt modelId="{AB5F7624-EDF0-4AA8-9E89-A75C25E32926}" type="parTrans" cxnId="{F902D779-A87C-4EFE-ABBD-9EDC8359A7C4}">
      <dgm:prSet/>
      <dgm:spPr/>
      <dgm:t>
        <a:bodyPr/>
        <a:lstStyle/>
        <a:p>
          <a:endParaRPr lang="en-US"/>
        </a:p>
      </dgm:t>
    </dgm:pt>
    <dgm:pt modelId="{F33E09B8-B34D-45C9-AACA-5020901DB1E1}" type="sibTrans" cxnId="{F902D779-A87C-4EFE-ABBD-9EDC8359A7C4}">
      <dgm:prSet/>
      <dgm:spPr/>
      <dgm:t>
        <a:bodyPr/>
        <a:lstStyle/>
        <a:p>
          <a:endParaRPr lang="en-US"/>
        </a:p>
      </dgm:t>
    </dgm:pt>
    <dgm:pt modelId="{81700843-9FE2-409D-923B-BE8ABA60C303}">
      <dgm:prSet/>
      <dgm:spPr/>
      <dgm:t>
        <a:bodyPr/>
        <a:lstStyle/>
        <a:p>
          <a:r>
            <a:rPr lang="en-US"/>
            <a:t>Identify one TEL enhancement</a:t>
          </a:r>
        </a:p>
      </dgm:t>
    </dgm:pt>
    <dgm:pt modelId="{0BD53C27-CD74-47F2-B43A-7D9A6CBB79F2}" type="parTrans" cxnId="{EF220FC9-9B63-47B3-8904-E333F4B1B8A2}">
      <dgm:prSet/>
      <dgm:spPr/>
      <dgm:t>
        <a:bodyPr/>
        <a:lstStyle/>
        <a:p>
          <a:endParaRPr lang="en-US"/>
        </a:p>
      </dgm:t>
    </dgm:pt>
    <dgm:pt modelId="{A4C05592-EEDA-45F9-9D9D-9E3C2C933C86}" type="sibTrans" cxnId="{EF220FC9-9B63-47B3-8904-E333F4B1B8A2}">
      <dgm:prSet/>
      <dgm:spPr/>
      <dgm:t>
        <a:bodyPr/>
        <a:lstStyle/>
        <a:p>
          <a:endParaRPr lang="en-US"/>
        </a:p>
      </dgm:t>
    </dgm:pt>
    <dgm:pt modelId="{14C40132-8B29-4432-B394-32074E450D9B}">
      <dgm:prSet/>
      <dgm:spPr/>
      <dgm:t>
        <a:bodyPr/>
        <a:lstStyle/>
        <a:p>
          <a:r>
            <a:rPr lang="en-US"/>
            <a:t>Share</a:t>
          </a:r>
        </a:p>
      </dgm:t>
    </dgm:pt>
    <dgm:pt modelId="{B1593D1B-7733-443E-BA73-A10769AFAAE8}" type="parTrans" cxnId="{AE5D1DFC-DD54-4292-BF62-25AD1B85DDBD}">
      <dgm:prSet/>
      <dgm:spPr/>
      <dgm:t>
        <a:bodyPr/>
        <a:lstStyle/>
        <a:p>
          <a:endParaRPr lang="en-US"/>
        </a:p>
      </dgm:t>
    </dgm:pt>
    <dgm:pt modelId="{B8313E73-2323-4E5F-A026-A3426923D8D0}" type="sibTrans" cxnId="{AE5D1DFC-DD54-4292-BF62-25AD1B85DDBD}">
      <dgm:prSet/>
      <dgm:spPr/>
      <dgm:t>
        <a:bodyPr/>
        <a:lstStyle/>
        <a:p>
          <a:endParaRPr lang="en-US"/>
        </a:p>
      </dgm:t>
    </dgm:pt>
    <dgm:pt modelId="{B790F2F7-6067-4448-87DB-5BDA9B8984B0}">
      <dgm:prSet/>
      <dgm:spPr/>
      <dgm:t>
        <a:bodyPr/>
        <a:lstStyle/>
        <a:p>
          <a:r>
            <a:rPr lang="en-US"/>
            <a:t>Share with a colleague</a:t>
          </a:r>
        </a:p>
      </dgm:t>
    </dgm:pt>
    <dgm:pt modelId="{7ACC9EED-9D6F-4C6F-B12E-A7704330A68B}" type="parTrans" cxnId="{8DB072F9-B209-48A3-9A95-E7FF52DF0C0B}">
      <dgm:prSet/>
      <dgm:spPr/>
      <dgm:t>
        <a:bodyPr/>
        <a:lstStyle/>
        <a:p>
          <a:endParaRPr lang="en-US"/>
        </a:p>
      </dgm:t>
    </dgm:pt>
    <dgm:pt modelId="{F46C2F68-8137-413C-94ED-1FDFEF9F4717}" type="sibTrans" cxnId="{8DB072F9-B209-48A3-9A95-E7FF52DF0C0B}">
      <dgm:prSet/>
      <dgm:spPr/>
      <dgm:t>
        <a:bodyPr/>
        <a:lstStyle/>
        <a:p>
          <a:endParaRPr lang="en-US"/>
        </a:p>
      </dgm:t>
    </dgm:pt>
    <dgm:pt modelId="{E3A8438B-697B-4E93-8335-646074B41839}" type="pres">
      <dgm:prSet presAssocID="{AFA9F40E-11F3-41CD-9BC6-8C757774E49B}" presName="Name0" presStyleCnt="0">
        <dgm:presLayoutVars>
          <dgm:dir/>
          <dgm:animLvl val="lvl"/>
          <dgm:resizeHandles val="exact"/>
        </dgm:presLayoutVars>
      </dgm:prSet>
      <dgm:spPr/>
    </dgm:pt>
    <dgm:pt modelId="{269C1C96-620C-450B-9523-7B1CED57CC2B}" type="pres">
      <dgm:prSet presAssocID="{14C40132-8B29-4432-B394-32074E450D9B}" presName="boxAndChildren" presStyleCnt="0"/>
      <dgm:spPr/>
    </dgm:pt>
    <dgm:pt modelId="{2D424D24-A595-48F5-B565-D3CDC7271A59}" type="pres">
      <dgm:prSet presAssocID="{14C40132-8B29-4432-B394-32074E450D9B}" presName="parentTextBox" presStyleLbl="alignNode1" presStyleIdx="0" presStyleCnt="3"/>
      <dgm:spPr/>
    </dgm:pt>
    <dgm:pt modelId="{A92A709A-C73D-422F-89E8-B652C065AE6D}" type="pres">
      <dgm:prSet presAssocID="{14C40132-8B29-4432-B394-32074E450D9B}" presName="descendantBox" presStyleLbl="bgAccFollowNode1" presStyleIdx="0" presStyleCnt="3"/>
      <dgm:spPr/>
    </dgm:pt>
    <dgm:pt modelId="{A32D011D-27B1-411D-8B52-E3626612556D}" type="pres">
      <dgm:prSet presAssocID="{F33E09B8-B34D-45C9-AACA-5020901DB1E1}" presName="sp" presStyleCnt="0"/>
      <dgm:spPr/>
    </dgm:pt>
    <dgm:pt modelId="{F7AAEF59-5164-4440-AA45-FD0950426515}" type="pres">
      <dgm:prSet presAssocID="{BB956E88-0EA7-4E66-BC89-68EC07007B0D}" presName="arrowAndChildren" presStyleCnt="0"/>
      <dgm:spPr/>
    </dgm:pt>
    <dgm:pt modelId="{EC9462CC-2C83-4330-A046-94764D1B5C17}" type="pres">
      <dgm:prSet presAssocID="{BB956E88-0EA7-4E66-BC89-68EC07007B0D}" presName="parentTextArrow" presStyleLbl="node1" presStyleIdx="0" presStyleCnt="0"/>
      <dgm:spPr/>
    </dgm:pt>
    <dgm:pt modelId="{437B25BB-1A24-4D7C-98D1-93D3C878A3FE}" type="pres">
      <dgm:prSet presAssocID="{BB956E88-0EA7-4E66-BC89-68EC07007B0D}" presName="arrow" presStyleLbl="alignNode1" presStyleIdx="1" presStyleCnt="3"/>
      <dgm:spPr/>
    </dgm:pt>
    <dgm:pt modelId="{4FA1ADFE-339C-41E4-8291-DE5C8EA89DCE}" type="pres">
      <dgm:prSet presAssocID="{BB956E88-0EA7-4E66-BC89-68EC07007B0D}" presName="descendantArrow" presStyleLbl="bgAccFollowNode1" presStyleIdx="1" presStyleCnt="3"/>
      <dgm:spPr/>
    </dgm:pt>
    <dgm:pt modelId="{FD1CA6B9-1822-4A11-8AA6-1F86B5BFD811}" type="pres">
      <dgm:prSet presAssocID="{57A9BF5C-0198-4234-A051-F76020500CDB}" presName="sp" presStyleCnt="0"/>
      <dgm:spPr/>
    </dgm:pt>
    <dgm:pt modelId="{9FC33F45-F651-45D0-8445-A9598C731E51}" type="pres">
      <dgm:prSet presAssocID="{03EC2D3B-F806-411E-8415-893DBC01DE5F}" presName="arrowAndChildren" presStyleCnt="0"/>
      <dgm:spPr/>
    </dgm:pt>
    <dgm:pt modelId="{E3D8BD3D-36E8-42B9-B45B-40CFFEC0B3D2}" type="pres">
      <dgm:prSet presAssocID="{03EC2D3B-F806-411E-8415-893DBC01DE5F}" presName="parentTextArrow" presStyleLbl="node1" presStyleIdx="0" presStyleCnt="0"/>
      <dgm:spPr/>
    </dgm:pt>
    <dgm:pt modelId="{9D48CF7E-2EEF-4E04-BEFA-3023A521B150}" type="pres">
      <dgm:prSet presAssocID="{03EC2D3B-F806-411E-8415-893DBC01DE5F}" presName="arrow" presStyleLbl="alignNode1" presStyleIdx="2" presStyleCnt="3"/>
      <dgm:spPr/>
    </dgm:pt>
    <dgm:pt modelId="{D437C906-AB24-4E4C-A9ED-25464972EB10}" type="pres">
      <dgm:prSet presAssocID="{03EC2D3B-F806-411E-8415-893DBC01DE5F}" presName="descendantArrow" presStyleLbl="bgAccFollowNode1" presStyleIdx="2" presStyleCnt="3"/>
      <dgm:spPr/>
    </dgm:pt>
  </dgm:ptLst>
  <dgm:cxnLst>
    <dgm:cxn modelId="{CCE1DA07-3338-43DA-9B1B-06B71210F4EA}" type="presOf" srcId="{81700843-9FE2-409D-923B-BE8ABA60C303}" destId="{4FA1ADFE-339C-41E4-8291-DE5C8EA89DCE}" srcOrd="0" destOrd="0" presId="urn:microsoft.com/office/officeart/2016/7/layout/VerticalDownArrowProcess"/>
    <dgm:cxn modelId="{FC456D12-662E-4935-ACA4-4BEE7D473D57}" type="presOf" srcId="{AFA9F40E-11F3-41CD-9BC6-8C757774E49B}" destId="{E3A8438B-697B-4E93-8335-646074B41839}" srcOrd="0" destOrd="0" presId="urn:microsoft.com/office/officeart/2016/7/layout/VerticalDownArrowProcess"/>
    <dgm:cxn modelId="{D55B7417-86A6-4686-BCFB-2610A58303BB}" srcId="{AFA9F40E-11F3-41CD-9BC6-8C757774E49B}" destId="{03EC2D3B-F806-411E-8415-893DBC01DE5F}" srcOrd="0" destOrd="0" parTransId="{472BE130-992D-4D96-BCA2-62E341B79E81}" sibTransId="{57A9BF5C-0198-4234-A051-F76020500CDB}"/>
    <dgm:cxn modelId="{FE2CB627-1525-42E6-943D-F7C95D830A1F}" type="presOf" srcId="{BE7578AD-5183-4BBE-A66E-84C7350ACFF1}" destId="{D437C906-AB24-4E4C-A9ED-25464972EB10}" srcOrd="0" destOrd="0" presId="urn:microsoft.com/office/officeart/2016/7/layout/VerticalDownArrowProcess"/>
    <dgm:cxn modelId="{FC87A24C-DBF6-44C1-BA72-6A4CA30FE7B7}" srcId="{03EC2D3B-F806-411E-8415-893DBC01DE5F}" destId="{BE7578AD-5183-4BBE-A66E-84C7350ACFF1}" srcOrd="0" destOrd="0" parTransId="{C6380E23-7A14-44C4-A3FC-2BBF92FA4136}" sibTransId="{D196B422-817A-4AD3-9147-1514353A65BB}"/>
    <dgm:cxn modelId="{DBE45A6D-D215-40FF-A661-9BE614DE37EA}" type="presOf" srcId="{BB956E88-0EA7-4E66-BC89-68EC07007B0D}" destId="{EC9462CC-2C83-4330-A046-94764D1B5C17}" srcOrd="0" destOrd="0" presId="urn:microsoft.com/office/officeart/2016/7/layout/VerticalDownArrowProcess"/>
    <dgm:cxn modelId="{D606A555-D6A8-4923-9B0A-D45CF5AC9947}" type="presOf" srcId="{03EC2D3B-F806-411E-8415-893DBC01DE5F}" destId="{9D48CF7E-2EEF-4E04-BEFA-3023A521B150}" srcOrd="1" destOrd="0" presId="urn:microsoft.com/office/officeart/2016/7/layout/VerticalDownArrowProcess"/>
    <dgm:cxn modelId="{C2CA2678-98EE-4639-915C-739EA2CD6F58}" type="presOf" srcId="{03EC2D3B-F806-411E-8415-893DBC01DE5F}" destId="{E3D8BD3D-36E8-42B9-B45B-40CFFEC0B3D2}" srcOrd="0" destOrd="0" presId="urn:microsoft.com/office/officeart/2016/7/layout/VerticalDownArrowProcess"/>
    <dgm:cxn modelId="{F902D779-A87C-4EFE-ABBD-9EDC8359A7C4}" srcId="{AFA9F40E-11F3-41CD-9BC6-8C757774E49B}" destId="{BB956E88-0EA7-4E66-BC89-68EC07007B0D}" srcOrd="1" destOrd="0" parTransId="{AB5F7624-EDF0-4AA8-9E89-A75C25E32926}" sibTransId="{F33E09B8-B34D-45C9-AACA-5020901DB1E1}"/>
    <dgm:cxn modelId="{C94F5693-B61C-41A3-B825-C17A4403F8B2}" type="presOf" srcId="{B790F2F7-6067-4448-87DB-5BDA9B8984B0}" destId="{A92A709A-C73D-422F-89E8-B652C065AE6D}" srcOrd="0" destOrd="0" presId="urn:microsoft.com/office/officeart/2016/7/layout/VerticalDownArrowProcess"/>
    <dgm:cxn modelId="{C24197BD-E420-4223-B08E-7B5CF900DC39}" type="presOf" srcId="{14C40132-8B29-4432-B394-32074E450D9B}" destId="{2D424D24-A595-48F5-B565-D3CDC7271A59}" srcOrd="0" destOrd="0" presId="urn:microsoft.com/office/officeart/2016/7/layout/VerticalDownArrowProcess"/>
    <dgm:cxn modelId="{EF220FC9-9B63-47B3-8904-E333F4B1B8A2}" srcId="{BB956E88-0EA7-4E66-BC89-68EC07007B0D}" destId="{81700843-9FE2-409D-923B-BE8ABA60C303}" srcOrd="0" destOrd="0" parTransId="{0BD53C27-CD74-47F2-B43A-7D9A6CBB79F2}" sibTransId="{A4C05592-EEDA-45F9-9D9D-9E3C2C933C86}"/>
    <dgm:cxn modelId="{BFA4ADDE-F907-49E7-8F03-16B2F69940B9}" type="presOf" srcId="{BB956E88-0EA7-4E66-BC89-68EC07007B0D}" destId="{437B25BB-1A24-4D7C-98D1-93D3C878A3FE}" srcOrd="1" destOrd="0" presId="urn:microsoft.com/office/officeart/2016/7/layout/VerticalDownArrowProcess"/>
    <dgm:cxn modelId="{8DB072F9-B209-48A3-9A95-E7FF52DF0C0B}" srcId="{14C40132-8B29-4432-B394-32074E450D9B}" destId="{B790F2F7-6067-4448-87DB-5BDA9B8984B0}" srcOrd="0" destOrd="0" parTransId="{7ACC9EED-9D6F-4C6F-B12E-A7704330A68B}" sibTransId="{F46C2F68-8137-413C-94ED-1FDFEF9F4717}"/>
    <dgm:cxn modelId="{AE5D1DFC-DD54-4292-BF62-25AD1B85DDBD}" srcId="{AFA9F40E-11F3-41CD-9BC6-8C757774E49B}" destId="{14C40132-8B29-4432-B394-32074E450D9B}" srcOrd="2" destOrd="0" parTransId="{B1593D1B-7733-443E-BA73-A10769AFAAE8}" sibTransId="{B8313E73-2323-4E5F-A026-A3426923D8D0}"/>
    <dgm:cxn modelId="{25432783-7B8D-429B-9B78-834CE2F8D6A5}" type="presParOf" srcId="{E3A8438B-697B-4E93-8335-646074B41839}" destId="{269C1C96-620C-450B-9523-7B1CED57CC2B}" srcOrd="0" destOrd="0" presId="urn:microsoft.com/office/officeart/2016/7/layout/VerticalDownArrowProcess"/>
    <dgm:cxn modelId="{B0084ABD-46C6-4935-A3F4-B5F1BE63577B}" type="presParOf" srcId="{269C1C96-620C-450B-9523-7B1CED57CC2B}" destId="{2D424D24-A595-48F5-B565-D3CDC7271A59}" srcOrd="0" destOrd="0" presId="urn:microsoft.com/office/officeart/2016/7/layout/VerticalDownArrowProcess"/>
    <dgm:cxn modelId="{8405551B-BE54-44E3-8C33-5A0ADC47678E}" type="presParOf" srcId="{269C1C96-620C-450B-9523-7B1CED57CC2B}" destId="{A92A709A-C73D-422F-89E8-B652C065AE6D}" srcOrd="1" destOrd="0" presId="urn:microsoft.com/office/officeart/2016/7/layout/VerticalDownArrowProcess"/>
    <dgm:cxn modelId="{175615B2-A445-49CA-BBA7-2C150343D2EA}" type="presParOf" srcId="{E3A8438B-697B-4E93-8335-646074B41839}" destId="{A32D011D-27B1-411D-8B52-E3626612556D}" srcOrd="1" destOrd="0" presId="urn:microsoft.com/office/officeart/2016/7/layout/VerticalDownArrowProcess"/>
    <dgm:cxn modelId="{4C0CA855-F89B-4AB0-89EE-7BB67BFB8C90}" type="presParOf" srcId="{E3A8438B-697B-4E93-8335-646074B41839}" destId="{F7AAEF59-5164-4440-AA45-FD0950426515}" srcOrd="2" destOrd="0" presId="urn:microsoft.com/office/officeart/2016/7/layout/VerticalDownArrowProcess"/>
    <dgm:cxn modelId="{EA390F4D-32F9-4278-9CE2-50FD6B80110D}" type="presParOf" srcId="{F7AAEF59-5164-4440-AA45-FD0950426515}" destId="{EC9462CC-2C83-4330-A046-94764D1B5C17}" srcOrd="0" destOrd="0" presId="urn:microsoft.com/office/officeart/2016/7/layout/VerticalDownArrowProcess"/>
    <dgm:cxn modelId="{207B2BF4-F498-4453-97C0-55DD5BCDF5EA}" type="presParOf" srcId="{F7AAEF59-5164-4440-AA45-FD0950426515}" destId="{437B25BB-1A24-4D7C-98D1-93D3C878A3FE}" srcOrd="1" destOrd="0" presId="urn:microsoft.com/office/officeart/2016/7/layout/VerticalDownArrowProcess"/>
    <dgm:cxn modelId="{03C7CF0F-96EA-4BFB-81C2-7E20A035193E}" type="presParOf" srcId="{F7AAEF59-5164-4440-AA45-FD0950426515}" destId="{4FA1ADFE-339C-41E4-8291-DE5C8EA89DCE}" srcOrd="2" destOrd="0" presId="urn:microsoft.com/office/officeart/2016/7/layout/VerticalDownArrowProcess"/>
    <dgm:cxn modelId="{B1E6B573-C590-4FC9-AD0E-5C7B6DACBF24}" type="presParOf" srcId="{E3A8438B-697B-4E93-8335-646074B41839}" destId="{FD1CA6B9-1822-4A11-8AA6-1F86B5BFD811}" srcOrd="3" destOrd="0" presId="urn:microsoft.com/office/officeart/2016/7/layout/VerticalDownArrowProcess"/>
    <dgm:cxn modelId="{C4D9F30B-9B41-4F68-934C-4D74AF5BD6D3}" type="presParOf" srcId="{E3A8438B-697B-4E93-8335-646074B41839}" destId="{9FC33F45-F651-45D0-8445-A9598C731E51}" srcOrd="4" destOrd="0" presId="urn:microsoft.com/office/officeart/2016/7/layout/VerticalDownArrowProcess"/>
    <dgm:cxn modelId="{791473EC-4C08-4548-B48D-D9CE4608876D}" type="presParOf" srcId="{9FC33F45-F651-45D0-8445-A9598C731E51}" destId="{E3D8BD3D-36E8-42B9-B45B-40CFFEC0B3D2}" srcOrd="0" destOrd="0" presId="urn:microsoft.com/office/officeart/2016/7/layout/VerticalDownArrowProcess"/>
    <dgm:cxn modelId="{EC065247-1EDC-40C0-B607-CF65E68E26FA}" type="presParOf" srcId="{9FC33F45-F651-45D0-8445-A9598C731E51}" destId="{9D48CF7E-2EEF-4E04-BEFA-3023A521B150}" srcOrd="1" destOrd="0" presId="urn:microsoft.com/office/officeart/2016/7/layout/VerticalDownArrowProcess"/>
    <dgm:cxn modelId="{2DC555A9-7FFA-4349-B25E-5F2007CC57E9}" type="presParOf" srcId="{9FC33F45-F651-45D0-8445-A9598C731E51}" destId="{D437C906-AB24-4E4C-A9ED-25464972EB10}" srcOrd="2" destOrd="0" presId="urn:microsoft.com/office/officeart/2016/7/layout/VerticalDown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4F71844-7985-4972-8518-7FC92C5E8BAC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AE81C3BA-20E8-4139-BC2F-90B29ACC9196}">
      <dgm:prSet/>
      <dgm:spPr/>
      <dgm:t>
        <a:bodyPr/>
        <a:lstStyle/>
        <a:p>
          <a:r>
            <a:rPr lang="en-US"/>
            <a:t>Large classes</a:t>
          </a:r>
        </a:p>
      </dgm:t>
    </dgm:pt>
    <dgm:pt modelId="{A7ED1BAF-3048-4A3A-BE74-C5AA45DFDCD0}" type="parTrans" cxnId="{5E1B8D82-2CD9-4D71-9A52-E973A1492549}">
      <dgm:prSet/>
      <dgm:spPr/>
      <dgm:t>
        <a:bodyPr/>
        <a:lstStyle/>
        <a:p>
          <a:endParaRPr lang="en-US"/>
        </a:p>
      </dgm:t>
    </dgm:pt>
    <dgm:pt modelId="{056003EB-5E0D-4A0B-9CB6-FFC26EABC536}" type="sibTrans" cxnId="{5E1B8D82-2CD9-4D71-9A52-E973A1492549}">
      <dgm:prSet/>
      <dgm:spPr/>
      <dgm:t>
        <a:bodyPr/>
        <a:lstStyle/>
        <a:p>
          <a:endParaRPr lang="en-US"/>
        </a:p>
      </dgm:t>
    </dgm:pt>
    <dgm:pt modelId="{68164E05-E5D7-4BC9-84FB-DFA0C704855B}">
      <dgm:prSet/>
      <dgm:spPr/>
      <dgm:t>
        <a:bodyPr/>
        <a:lstStyle/>
        <a:p>
          <a:r>
            <a:rPr lang="en-US"/>
            <a:t>Diverse student contexts</a:t>
          </a:r>
        </a:p>
      </dgm:t>
    </dgm:pt>
    <dgm:pt modelId="{903459F7-31BD-4301-933D-08291DCA96AE}" type="parTrans" cxnId="{490A1402-3D9E-4198-A668-87E1286AC3E4}">
      <dgm:prSet/>
      <dgm:spPr/>
      <dgm:t>
        <a:bodyPr/>
        <a:lstStyle/>
        <a:p>
          <a:endParaRPr lang="en-US"/>
        </a:p>
      </dgm:t>
    </dgm:pt>
    <dgm:pt modelId="{EBCBF2B5-267A-4367-8732-D073FB3D46F6}" type="sibTrans" cxnId="{490A1402-3D9E-4198-A668-87E1286AC3E4}">
      <dgm:prSet/>
      <dgm:spPr/>
      <dgm:t>
        <a:bodyPr/>
        <a:lstStyle/>
        <a:p>
          <a:endParaRPr lang="en-US"/>
        </a:p>
      </dgm:t>
    </dgm:pt>
    <dgm:pt modelId="{9E27523A-25A9-4B1E-869F-37BFE375B5A8}">
      <dgm:prSet/>
      <dgm:spPr/>
      <dgm:t>
        <a:bodyPr/>
        <a:lstStyle/>
        <a:p>
          <a:r>
            <a:rPr lang="en-US"/>
            <a:t>Connectivity and device limitations</a:t>
          </a:r>
        </a:p>
      </dgm:t>
    </dgm:pt>
    <dgm:pt modelId="{27614FA0-32F6-45CB-A5FA-84CDC8F0AA36}" type="parTrans" cxnId="{FA992EFE-DE26-4F37-8016-CE44B4556DD7}">
      <dgm:prSet/>
      <dgm:spPr/>
      <dgm:t>
        <a:bodyPr/>
        <a:lstStyle/>
        <a:p>
          <a:endParaRPr lang="en-US"/>
        </a:p>
      </dgm:t>
    </dgm:pt>
    <dgm:pt modelId="{C69215AE-6B39-45C3-9C55-6F295FE9E0CC}" type="sibTrans" cxnId="{FA992EFE-DE26-4F37-8016-CE44B4556DD7}">
      <dgm:prSet/>
      <dgm:spPr/>
      <dgm:t>
        <a:bodyPr/>
        <a:lstStyle/>
        <a:p>
          <a:endParaRPr lang="en-US"/>
        </a:p>
      </dgm:t>
    </dgm:pt>
    <dgm:pt modelId="{2C1B4CC5-0001-42FF-8962-9D07BF27B2B7}">
      <dgm:prSet/>
      <dgm:spPr/>
      <dgm:t>
        <a:bodyPr/>
        <a:lstStyle/>
        <a:p>
          <a:r>
            <a:rPr lang="en-US"/>
            <a:t>Need for flexible, accessible learning</a:t>
          </a:r>
        </a:p>
      </dgm:t>
    </dgm:pt>
    <dgm:pt modelId="{82A73456-181F-4E6C-BE0A-9634C331965B}" type="parTrans" cxnId="{C1B53C47-DC97-448F-AB51-6AAE525E2B62}">
      <dgm:prSet/>
      <dgm:spPr/>
      <dgm:t>
        <a:bodyPr/>
        <a:lstStyle/>
        <a:p>
          <a:endParaRPr lang="en-US"/>
        </a:p>
      </dgm:t>
    </dgm:pt>
    <dgm:pt modelId="{6E56E786-745F-4140-AB1F-EAE226BE7AA6}" type="sibTrans" cxnId="{C1B53C47-DC97-448F-AB51-6AAE525E2B62}">
      <dgm:prSet/>
      <dgm:spPr/>
      <dgm:t>
        <a:bodyPr/>
        <a:lstStyle/>
        <a:p>
          <a:endParaRPr lang="en-US"/>
        </a:p>
      </dgm:t>
    </dgm:pt>
    <dgm:pt modelId="{48BDDB1D-E9E9-4F21-B52C-DF64B63DE6BD}" type="pres">
      <dgm:prSet presAssocID="{B4F71844-7985-4972-8518-7FC92C5E8BA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926F272-5914-4C97-A284-42960FD52C5B}" type="pres">
      <dgm:prSet presAssocID="{AE81C3BA-20E8-4139-BC2F-90B29ACC9196}" presName="hierRoot1" presStyleCnt="0">
        <dgm:presLayoutVars>
          <dgm:hierBranch val="init"/>
        </dgm:presLayoutVars>
      </dgm:prSet>
      <dgm:spPr/>
    </dgm:pt>
    <dgm:pt modelId="{861EBA24-567B-4C12-A55E-58B7471AA7E8}" type="pres">
      <dgm:prSet presAssocID="{AE81C3BA-20E8-4139-BC2F-90B29ACC9196}" presName="rootComposite1" presStyleCnt="0"/>
      <dgm:spPr/>
    </dgm:pt>
    <dgm:pt modelId="{04F17B63-22B7-4FF7-8970-4113274F7102}" type="pres">
      <dgm:prSet presAssocID="{AE81C3BA-20E8-4139-BC2F-90B29ACC9196}" presName="rootText1" presStyleLbl="node0" presStyleIdx="0" presStyleCnt="4">
        <dgm:presLayoutVars>
          <dgm:chPref val="3"/>
        </dgm:presLayoutVars>
      </dgm:prSet>
      <dgm:spPr/>
    </dgm:pt>
    <dgm:pt modelId="{987CE28E-E67A-4CF9-9603-818D1292A84D}" type="pres">
      <dgm:prSet presAssocID="{AE81C3BA-20E8-4139-BC2F-90B29ACC9196}" presName="rootConnector1" presStyleLbl="node1" presStyleIdx="0" presStyleCnt="0"/>
      <dgm:spPr/>
    </dgm:pt>
    <dgm:pt modelId="{13773533-86E0-4442-A54B-6703BA25BFD5}" type="pres">
      <dgm:prSet presAssocID="{AE81C3BA-20E8-4139-BC2F-90B29ACC9196}" presName="hierChild2" presStyleCnt="0"/>
      <dgm:spPr/>
    </dgm:pt>
    <dgm:pt modelId="{AFFE0419-8065-405E-B7A2-A9C5262E4941}" type="pres">
      <dgm:prSet presAssocID="{AE81C3BA-20E8-4139-BC2F-90B29ACC9196}" presName="hierChild3" presStyleCnt="0"/>
      <dgm:spPr/>
    </dgm:pt>
    <dgm:pt modelId="{8792EB30-6D16-48C7-A5E4-1F65E49CBCF8}" type="pres">
      <dgm:prSet presAssocID="{68164E05-E5D7-4BC9-84FB-DFA0C704855B}" presName="hierRoot1" presStyleCnt="0">
        <dgm:presLayoutVars>
          <dgm:hierBranch val="init"/>
        </dgm:presLayoutVars>
      </dgm:prSet>
      <dgm:spPr/>
    </dgm:pt>
    <dgm:pt modelId="{CC618E8C-7CD3-47F9-8545-709715F4D42F}" type="pres">
      <dgm:prSet presAssocID="{68164E05-E5D7-4BC9-84FB-DFA0C704855B}" presName="rootComposite1" presStyleCnt="0"/>
      <dgm:spPr/>
    </dgm:pt>
    <dgm:pt modelId="{0FCDE183-6078-45F0-A610-E4E7C7449CDD}" type="pres">
      <dgm:prSet presAssocID="{68164E05-E5D7-4BC9-84FB-DFA0C704855B}" presName="rootText1" presStyleLbl="node0" presStyleIdx="1" presStyleCnt="4">
        <dgm:presLayoutVars>
          <dgm:chPref val="3"/>
        </dgm:presLayoutVars>
      </dgm:prSet>
      <dgm:spPr/>
    </dgm:pt>
    <dgm:pt modelId="{D859D1C2-87E6-49F4-B580-21A2E8A2FA84}" type="pres">
      <dgm:prSet presAssocID="{68164E05-E5D7-4BC9-84FB-DFA0C704855B}" presName="rootConnector1" presStyleLbl="node1" presStyleIdx="0" presStyleCnt="0"/>
      <dgm:spPr/>
    </dgm:pt>
    <dgm:pt modelId="{ADCD2870-5B90-4D56-B42E-8546BCD3FAC9}" type="pres">
      <dgm:prSet presAssocID="{68164E05-E5D7-4BC9-84FB-DFA0C704855B}" presName="hierChild2" presStyleCnt="0"/>
      <dgm:spPr/>
    </dgm:pt>
    <dgm:pt modelId="{6F811F05-DB94-4649-AF64-A90DF8C1C1BF}" type="pres">
      <dgm:prSet presAssocID="{68164E05-E5D7-4BC9-84FB-DFA0C704855B}" presName="hierChild3" presStyleCnt="0"/>
      <dgm:spPr/>
    </dgm:pt>
    <dgm:pt modelId="{AC8444E3-639A-4694-AB31-7B9ED4E96364}" type="pres">
      <dgm:prSet presAssocID="{9E27523A-25A9-4B1E-869F-37BFE375B5A8}" presName="hierRoot1" presStyleCnt="0">
        <dgm:presLayoutVars>
          <dgm:hierBranch val="init"/>
        </dgm:presLayoutVars>
      </dgm:prSet>
      <dgm:spPr/>
    </dgm:pt>
    <dgm:pt modelId="{980E3E3C-1110-4C13-8C64-6BAF3100D4E0}" type="pres">
      <dgm:prSet presAssocID="{9E27523A-25A9-4B1E-869F-37BFE375B5A8}" presName="rootComposite1" presStyleCnt="0"/>
      <dgm:spPr/>
    </dgm:pt>
    <dgm:pt modelId="{77144EA9-E4ED-41AC-AC92-FF6355B0CC99}" type="pres">
      <dgm:prSet presAssocID="{9E27523A-25A9-4B1E-869F-37BFE375B5A8}" presName="rootText1" presStyleLbl="node0" presStyleIdx="2" presStyleCnt="4">
        <dgm:presLayoutVars>
          <dgm:chPref val="3"/>
        </dgm:presLayoutVars>
      </dgm:prSet>
      <dgm:spPr/>
    </dgm:pt>
    <dgm:pt modelId="{4BA83577-CA0E-40C4-9D1C-9578605AA3B7}" type="pres">
      <dgm:prSet presAssocID="{9E27523A-25A9-4B1E-869F-37BFE375B5A8}" presName="rootConnector1" presStyleLbl="node1" presStyleIdx="0" presStyleCnt="0"/>
      <dgm:spPr/>
    </dgm:pt>
    <dgm:pt modelId="{0B7678BD-BCA8-4D6E-8D9E-329DF41E06DD}" type="pres">
      <dgm:prSet presAssocID="{9E27523A-25A9-4B1E-869F-37BFE375B5A8}" presName="hierChild2" presStyleCnt="0"/>
      <dgm:spPr/>
    </dgm:pt>
    <dgm:pt modelId="{705438B2-8D15-4DCD-9F33-F57E61C23FA6}" type="pres">
      <dgm:prSet presAssocID="{9E27523A-25A9-4B1E-869F-37BFE375B5A8}" presName="hierChild3" presStyleCnt="0"/>
      <dgm:spPr/>
    </dgm:pt>
    <dgm:pt modelId="{999ACE70-1B6E-4EE3-A552-95F567E8EA8E}" type="pres">
      <dgm:prSet presAssocID="{2C1B4CC5-0001-42FF-8962-9D07BF27B2B7}" presName="hierRoot1" presStyleCnt="0">
        <dgm:presLayoutVars>
          <dgm:hierBranch val="init"/>
        </dgm:presLayoutVars>
      </dgm:prSet>
      <dgm:spPr/>
    </dgm:pt>
    <dgm:pt modelId="{ECAF7D20-D96A-4EC8-92F0-0239BA6AA987}" type="pres">
      <dgm:prSet presAssocID="{2C1B4CC5-0001-42FF-8962-9D07BF27B2B7}" presName="rootComposite1" presStyleCnt="0"/>
      <dgm:spPr/>
    </dgm:pt>
    <dgm:pt modelId="{94110574-E547-4673-94D8-66718FD2CB98}" type="pres">
      <dgm:prSet presAssocID="{2C1B4CC5-0001-42FF-8962-9D07BF27B2B7}" presName="rootText1" presStyleLbl="node0" presStyleIdx="3" presStyleCnt="4">
        <dgm:presLayoutVars>
          <dgm:chPref val="3"/>
        </dgm:presLayoutVars>
      </dgm:prSet>
      <dgm:spPr/>
    </dgm:pt>
    <dgm:pt modelId="{43BC6147-A125-4FD9-8029-064A9E36994F}" type="pres">
      <dgm:prSet presAssocID="{2C1B4CC5-0001-42FF-8962-9D07BF27B2B7}" presName="rootConnector1" presStyleLbl="node1" presStyleIdx="0" presStyleCnt="0"/>
      <dgm:spPr/>
    </dgm:pt>
    <dgm:pt modelId="{13129030-81FD-45ED-81D3-32E375C170C4}" type="pres">
      <dgm:prSet presAssocID="{2C1B4CC5-0001-42FF-8962-9D07BF27B2B7}" presName="hierChild2" presStyleCnt="0"/>
      <dgm:spPr/>
    </dgm:pt>
    <dgm:pt modelId="{640CCBF1-BBEB-44FB-9FE4-5D7CD60069EC}" type="pres">
      <dgm:prSet presAssocID="{2C1B4CC5-0001-42FF-8962-9D07BF27B2B7}" presName="hierChild3" presStyleCnt="0"/>
      <dgm:spPr/>
    </dgm:pt>
  </dgm:ptLst>
  <dgm:cxnLst>
    <dgm:cxn modelId="{490A1402-3D9E-4198-A668-87E1286AC3E4}" srcId="{B4F71844-7985-4972-8518-7FC92C5E8BAC}" destId="{68164E05-E5D7-4BC9-84FB-DFA0C704855B}" srcOrd="1" destOrd="0" parTransId="{903459F7-31BD-4301-933D-08291DCA96AE}" sibTransId="{EBCBF2B5-267A-4367-8732-D073FB3D46F6}"/>
    <dgm:cxn modelId="{7EA1E721-A313-4859-B114-F7163EC97DCE}" type="presOf" srcId="{2C1B4CC5-0001-42FF-8962-9D07BF27B2B7}" destId="{43BC6147-A125-4FD9-8029-064A9E36994F}" srcOrd="1" destOrd="0" presId="urn:microsoft.com/office/officeart/2009/3/layout/HorizontalOrganizationChart"/>
    <dgm:cxn modelId="{BCB0583A-DA95-46EA-B5FC-D66B686CB3F8}" type="presOf" srcId="{AE81C3BA-20E8-4139-BC2F-90B29ACC9196}" destId="{987CE28E-E67A-4CF9-9603-818D1292A84D}" srcOrd="1" destOrd="0" presId="urn:microsoft.com/office/officeart/2009/3/layout/HorizontalOrganizationChart"/>
    <dgm:cxn modelId="{2D54BF3D-A112-406B-95A1-AA817F754CE0}" type="presOf" srcId="{B4F71844-7985-4972-8518-7FC92C5E8BAC}" destId="{48BDDB1D-E9E9-4F21-B52C-DF64B63DE6BD}" srcOrd="0" destOrd="0" presId="urn:microsoft.com/office/officeart/2009/3/layout/HorizontalOrganizationChart"/>
    <dgm:cxn modelId="{C1B53C47-DC97-448F-AB51-6AAE525E2B62}" srcId="{B4F71844-7985-4972-8518-7FC92C5E8BAC}" destId="{2C1B4CC5-0001-42FF-8962-9D07BF27B2B7}" srcOrd="3" destOrd="0" parTransId="{82A73456-181F-4E6C-BE0A-9634C331965B}" sibTransId="{6E56E786-745F-4140-AB1F-EAE226BE7AA6}"/>
    <dgm:cxn modelId="{A99FF058-AFC8-4903-9EFB-08B0D05834D0}" type="presOf" srcId="{9E27523A-25A9-4B1E-869F-37BFE375B5A8}" destId="{4BA83577-CA0E-40C4-9D1C-9578605AA3B7}" srcOrd="1" destOrd="0" presId="urn:microsoft.com/office/officeart/2009/3/layout/HorizontalOrganizationChart"/>
    <dgm:cxn modelId="{66DAD25A-1ABB-4A7F-BC0E-6AA256DFCE98}" type="presOf" srcId="{AE81C3BA-20E8-4139-BC2F-90B29ACC9196}" destId="{04F17B63-22B7-4FF7-8970-4113274F7102}" srcOrd="0" destOrd="0" presId="urn:microsoft.com/office/officeart/2009/3/layout/HorizontalOrganizationChart"/>
    <dgm:cxn modelId="{6C91BD7E-55D7-43D1-9667-5C67DFD2EC57}" type="presOf" srcId="{68164E05-E5D7-4BC9-84FB-DFA0C704855B}" destId="{D859D1C2-87E6-49F4-B580-21A2E8A2FA84}" srcOrd="1" destOrd="0" presId="urn:microsoft.com/office/officeart/2009/3/layout/HorizontalOrganizationChart"/>
    <dgm:cxn modelId="{5E1B8D82-2CD9-4D71-9A52-E973A1492549}" srcId="{B4F71844-7985-4972-8518-7FC92C5E8BAC}" destId="{AE81C3BA-20E8-4139-BC2F-90B29ACC9196}" srcOrd="0" destOrd="0" parTransId="{A7ED1BAF-3048-4A3A-BE74-C5AA45DFDCD0}" sibTransId="{056003EB-5E0D-4A0B-9CB6-FFC26EABC536}"/>
    <dgm:cxn modelId="{59223FB3-2831-470A-90C4-0636E2DEEE93}" type="presOf" srcId="{2C1B4CC5-0001-42FF-8962-9D07BF27B2B7}" destId="{94110574-E547-4673-94D8-66718FD2CB98}" srcOrd="0" destOrd="0" presId="urn:microsoft.com/office/officeart/2009/3/layout/HorizontalOrganizationChart"/>
    <dgm:cxn modelId="{7AC7FFC6-CD07-4914-8891-35EF695FECB6}" type="presOf" srcId="{9E27523A-25A9-4B1E-869F-37BFE375B5A8}" destId="{77144EA9-E4ED-41AC-AC92-FF6355B0CC99}" srcOrd="0" destOrd="0" presId="urn:microsoft.com/office/officeart/2009/3/layout/HorizontalOrganizationChart"/>
    <dgm:cxn modelId="{BF7C02EA-CD93-4AAB-9B89-FBB2D8C80F12}" type="presOf" srcId="{68164E05-E5D7-4BC9-84FB-DFA0C704855B}" destId="{0FCDE183-6078-45F0-A610-E4E7C7449CDD}" srcOrd="0" destOrd="0" presId="urn:microsoft.com/office/officeart/2009/3/layout/HorizontalOrganizationChart"/>
    <dgm:cxn modelId="{FA992EFE-DE26-4F37-8016-CE44B4556DD7}" srcId="{B4F71844-7985-4972-8518-7FC92C5E8BAC}" destId="{9E27523A-25A9-4B1E-869F-37BFE375B5A8}" srcOrd="2" destOrd="0" parTransId="{27614FA0-32F6-45CB-A5FA-84CDC8F0AA36}" sibTransId="{C69215AE-6B39-45C3-9C55-6F295FE9E0CC}"/>
    <dgm:cxn modelId="{7BF9B3DB-DD56-4C90-A9BB-EB126577EF93}" type="presParOf" srcId="{48BDDB1D-E9E9-4F21-B52C-DF64B63DE6BD}" destId="{8926F272-5914-4C97-A284-42960FD52C5B}" srcOrd="0" destOrd="0" presId="urn:microsoft.com/office/officeart/2009/3/layout/HorizontalOrganizationChart"/>
    <dgm:cxn modelId="{25D119A2-88B2-493A-A0A1-533267804F29}" type="presParOf" srcId="{8926F272-5914-4C97-A284-42960FD52C5B}" destId="{861EBA24-567B-4C12-A55E-58B7471AA7E8}" srcOrd="0" destOrd="0" presId="urn:microsoft.com/office/officeart/2009/3/layout/HorizontalOrganizationChart"/>
    <dgm:cxn modelId="{20581549-E37E-465F-8DB0-D9A0AE39D44A}" type="presParOf" srcId="{861EBA24-567B-4C12-A55E-58B7471AA7E8}" destId="{04F17B63-22B7-4FF7-8970-4113274F7102}" srcOrd="0" destOrd="0" presId="urn:microsoft.com/office/officeart/2009/3/layout/HorizontalOrganizationChart"/>
    <dgm:cxn modelId="{A8B19878-7391-4DAF-9E54-B3F54EB54244}" type="presParOf" srcId="{861EBA24-567B-4C12-A55E-58B7471AA7E8}" destId="{987CE28E-E67A-4CF9-9603-818D1292A84D}" srcOrd="1" destOrd="0" presId="urn:microsoft.com/office/officeart/2009/3/layout/HorizontalOrganizationChart"/>
    <dgm:cxn modelId="{EB634242-EB0B-4ED3-8996-B026EE49ABFB}" type="presParOf" srcId="{8926F272-5914-4C97-A284-42960FD52C5B}" destId="{13773533-86E0-4442-A54B-6703BA25BFD5}" srcOrd="1" destOrd="0" presId="urn:microsoft.com/office/officeart/2009/3/layout/HorizontalOrganizationChart"/>
    <dgm:cxn modelId="{55D6B84F-351D-4476-A2E9-0FFA85BFFBFF}" type="presParOf" srcId="{8926F272-5914-4C97-A284-42960FD52C5B}" destId="{AFFE0419-8065-405E-B7A2-A9C5262E4941}" srcOrd="2" destOrd="0" presId="urn:microsoft.com/office/officeart/2009/3/layout/HorizontalOrganizationChart"/>
    <dgm:cxn modelId="{758592E1-418D-4270-AE65-1A72BC373506}" type="presParOf" srcId="{48BDDB1D-E9E9-4F21-B52C-DF64B63DE6BD}" destId="{8792EB30-6D16-48C7-A5E4-1F65E49CBCF8}" srcOrd="1" destOrd="0" presId="urn:microsoft.com/office/officeart/2009/3/layout/HorizontalOrganizationChart"/>
    <dgm:cxn modelId="{C39B9CEA-C395-49CD-8D79-4FBAB3444139}" type="presParOf" srcId="{8792EB30-6D16-48C7-A5E4-1F65E49CBCF8}" destId="{CC618E8C-7CD3-47F9-8545-709715F4D42F}" srcOrd="0" destOrd="0" presId="urn:microsoft.com/office/officeart/2009/3/layout/HorizontalOrganizationChart"/>
    <dgm:cxn modelId="{5757462B-192D-4D7C-9AC2-9D27BD854B9A}" type="presParOf" srcId="{CC618E8C-7CD3-47F9-8545-709715F4D42F}" destId="{0FCDE183-6078-45F0-A610-E4E7C7449CDD}" srcOrd="0" destOrd="0" presId="urn:microsoft.com/office/officeart/2009/3/layout/HorizontalOrganizationChart"/>
    <dgm:cxn modelId="{42023CCE-367F-42C4-829C-7310DBBDD2B8}" type="presParOf" srcId="{CC618E8C-7CD3-47F9-8545-709715F4D42F}" destId="{D859D1C2-87E6-49F4-B580-21A2E8A2FA84}" srcOrd="1" destOrd="0" presId="urn:microsoft.com/office/officeart/2009/3/layout/HorizontalOrganizationChart"/>
    <dgm:cxn modelId="{C69BE1A3-9DDF-44B7-B3ED-893685F53C2E}" type="presParOf" srcId="{8792EB30-6D16-48C7-A5E4-1F65E49CBCF8}" destId="{ADCD2870-5B90-4D56-B42E-8546BCD3FAC9}" srcOrd="1" destOrd="0" presId="urn:microsoft.com/office/officeart/2009/3/layout/HorizontalOrganizationChart"/>
    <dgm:cxn modelId="{EF9B22FB-D309-4765-B104-4D63232E4A99}" type="presParOf" srcId="{8792EB30-6D16-48C7-A5E4-1F65E49CBCF8}" destId="{6F811F05-DB94-4649-AF64-A90DF8C1C1BF}" srcOrd="2" destOrd="0" presId="urn:microsoft.com/office/officeart/2009/3/layout/HorizontalOrganizationChart"/>
    <dgm:cxn modelId="{2DB57BD3-95DD-44E1-80B8-AD7E5B97B611}" type="presParOf" srcId="{48BDDB1D-E9E9-4F21-B52C-DF64B63DE6BD}" destId="{AC8444E3-639A-4694-AB31-7B9ED4E96364}" srcOrd="2" destOrd="0" presId="urn:microsoft.com/office/officeart/2009/3/layout/HorizontalOrganizationChart"/>
    <dgm:cxn modelId="{425782C2-A0D1-4C6C-B1DC-53E38FF6A4C3}" type="presParOf" srcId="{AC8444E3-639A-4694-AB31-7B9ED4E96364}" destId="{980E3E3C-1110-4C13-8C64-6BAF3100D4E0}" srcOrd="0" destOrd="0" presId="urn:microsoft.com/office/officeart/2009/3/layout/HorizontalOrganizationChart"/>
    <dgm:cxn modelId="{12510579-642E-4B1C-9149-54A36FE23B83}" type="presParOf" srcId="{980E3E3C-1110-4C13-8C64-6BAF3100D4E0}" destId="{77144EA9-E4ED-41AC-AC92-FF6355B0CC99}" srcOrd="0" destOrd="0" presId="urn:microsoft.com/office/officeart/2009/3/layout/HorizontalOrganizationChart"/>
    <dgm:cxn modelId="{96051104-8170-47ED-8D90-69EF95CF21E6}" type="presParOf" srcId="{980E3E3C-1110-4C13-8C64-6BAF3100D4E0}" destId="{4BA83577-CA0E-40C4-9D1C-9578605AA3B7}" srcOrd="1" destOrd="0" presId="urn:microsoft.com/office/officeart/2009/3/layout/HorizontalOrganizationChart"/>
    <dgm:cxn modelId="{AF981CBD-0565-44F0-8BD2-CEDC4EC5620A}" type="presParOf" srcId="{AC8444E3-639A-4694-AB31-7B9ED4E96364}" destId="{0B7678BD-BCA8-4D6E-8D9E-329DF41E06DD}" srcOrd="1" destOrd="0" presId="urn:microsoft.com/office/officeart/2009/3/layout/HorizontalOrganizationChart"/>
    <dgm:cxn modelId="{91E911BE-2C5A-40CB-B0D0-EF4F22CEFEC1}" type="presParOf" srcId="{AC8444E3-639A-4694-AB31-7B9ED4E96364}" destId="{705438B2-8D15-4DCD-9F33-F57E61C23FA6}" srcOrd="2" destOrd="0" presId="urn:microsoft.com/office/officeart/2009/3/layout/HorizontalOrganizationChart"/>
    <dgm:cxn modelId="{055B1DB9-A5B5-4447-BD77-37DD3397D5B7}" type="presParOf" srcId="{48BDDB1D-E9E9-4F21-B52C-DF64B63DE6BD}" destId="{999ACE70-1B6E-4EE3-A552-95F567E8EA8E}" srcOrd="3" destOrd="0" presId="urn:microsoft.com/office/officeart/2009/3/layout/HorizontalOrganizationChart"/>
    <dgm:cxn modelId="{7704B3C2-BB94-4B42-986D-508DF6D61F3D}" type="presParOf" srcId="{999ACE70-1B6E-4EE3-A552-95F567E8EA8E}" destId="{ECAF7D20-D96A-4EC8-92F0-0239BA6AA987}" srcOrd="0" destOrd="0" presId="urn:microsoft.com/office/officeart/2009/3/layout/HorizontalOrganizationChart"/>
    <dgm:cxn modelId="{D7DEB766-8B89-4FA2-AA32-396F95E2EBF7}" type="presParOf" srcId="{ECAF7D20-D96A-4EC8-92F0-0239BA6AA987}" destId="{94110574-E547-4673-94D8-66718FD2CB98}" srcOrd="0" destOrd="0" presId="urn:microsoft.com/office/officeart/2009/3/layout/HorizontalOrganizationChart"/>
    <dgm:cxn modelId="{B2031EBA-3A32-432E-AB42-B1DF99A5066D}" type="presParOf" srcId="{ECAF7D20-D96A-4EC8-92F0-0239BA6AA987}" destId="{43BC6147-A125-4FD9-8029-064A9E36994F}" srcOrd="1" destOrd="0" presId="urn:microsoft.com/office/officeart/2009/3/layout/HorizontalOrganizationChart"/>
    <dgm:cxn modelId="{C05FE89D-F53F-4944-867A-3A05B581B84D}" type="presParOf" srcId="{999ACE70-1B6E-4EE3-A552-95F567E8EA8E}" destId="{13129030-81FD-45ED-81D3-32E375C170C4}" srcOrd="1" destOrd="0" presId="urn:microsoft.com/office/officeart/2009/3/layout/HorizontalOrganizationChart"/>
    <dgm:cxn modelId="{5C801F97-8D52-4F7D-B268-73E405CC2D35}" type="presParOf" srcId="{999ACE70-1B6E-4EE3-A552-95F567E8EA8E}" destId="{640CCBF1-BBEB-44FB-9FE4-5D7CD60069EC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C5FB2BE-927B-4348-BF18-78A98883AB3B}" type="doc">
      <dgm:prSet loTypeId="urn:microsoft.com/office/officeart/2005/8/layout/process1" loCatId="process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2B408774-9EC5-451B-81C2-9D22861B7075}">
      <dgm:prSet/>
      <dgm:spPr/>
      <dgm:t>
        <a:bodyPr/>
        <a:lstStyle/>
        <a:p>
          <a:r>
            <a:rPr lang="en-US"/>
            <a:t>Purposeful use of digital tools to improve learning</a:t>
          </a:r>
        </a:p>
      </dgm:t>
    </dgm:pt>
    <dgm:pt modelId="{BC5C7438-8361-4DA7-A739-AC9DE492975D}" type="parTrans" cxnId="{17EFB32E-D37E-41B2-A817-65EDA7DC8B4C}">
      <dgm:prSet/>
      <dgm:spPr/>
      <dgm:t>
        <a:bodyPr/>
        <a:lstStyle/>
        <a:p>
          <a:endParaRPr lang="en-US"/>
        </a:p>
      </dgm:t>
    </dgm:pt>
    <dgm:pt modelId="{B8BD704F-55F8-4ADF-857E-DD79850D5211}" type="sibTrans" cxnId="{17EFB32E-D37E-41B2-A817-65EDA7DC8B4C}">
      <dgm:prSet/>
      <dgm:spPr/>
      <dgm:t>
        <a:bodyPr/>
        <a:lstStyle/>
        <a:p>
          <a:endParaRPr lang="en-US"/>
        </a:p>
      </dgm:t>
    </dgm:pt>
    <dgm:pt modelId="{FCF837F4-1D05-4B9A-BF43-637786E9C84C}">
      <dgm:prSet/>
      <dgm:spPr/>
      <dgm:t>
        <a:bodyPr/>
        <a:lstStyle/>
        <a:p>
          <a:r>
            <a:rPr lang="en-US"/>
            <a:t>Not technology as an add-on</a:t>
          </a:r>
        </a:p>
      </dgm:t>
    </dgm:pt>
    <dgm:pt modelId="{7BB7F85E-0196-4AD5-BB74-CBA0A5679923}" type="parTrans" cxnId="{4FEEF61E-0E5C-44E1-8412-1B41C2A5CFE5}">
      <dgm:prSet/>
      <dgm:spPr/>
      <dgm:t>
        <a:bodyPr/>
        <a:lstStyle/>
        <a:p>
          <a:endParaRPr lang="en-US"/>
        </a:p>
      </dgm:t>
    </dgm:pt>
    <dgm:pt modelId="{7618EC32-EB38-4E2B-BE58-7EF9C149E70A}" type="sibTrans" cxnId="{4FEEF61E-0E5C-44E1-8412-1B41C2A5CFE5}">
      <dgm:prSet/>
      <dgm:spPr/>
      <dgm:t>
        <a:bodyPr/>
        <a:lstStyle/>
        <a:p>
          <a:endParaRPr lang="en-US"/>
        </a:p>
      </dgm:t>
    </dgm:pt>
    <dgm:pt modelId="{930465C8-FBC4-471E-913E-BE5090B9018C}">
      <dgm:prSet/>
      <dgm:spPr/>
      <dgm:t>
        <a:bodyPr/>
        <a:lstStyle/>
        <a:p>
          <a:r>
            <a:rPr lang="en-US"/>
            <a:t>Focus on access, engagement, feedback and success</a:t>
          </a:r>
        </a:p>
      </dgm:t>
    </dgm:pt>
    <dgm:pt modelId="{F21CB4FF-6DFF-4A05-AF63-2FF0F2C4C44E}" type="parTrans" cxnId="{F650B25D-0E46-4D8B-A362-BAB438CBB246}">
      <dgm:prSet/>
      <dgm:spPr/>
      <dgm:t>
        <a:bodyPr/>
        <a:lstStyle/>
        <a:p>
          <a:endParaRPr lang="en-US"/>
        </a:p>
      </dgm:t>
    </dgm:pt>
    <dgm:pt modelId="{80D1EF43-01A1-4805-86A2-51E9F31D8DE0}" type="sibTrans" cxnId="{F650B25D-0E46-4D8B-A362-BAB438CBB246}">
      <dgm:prSet/>
      <dgm:spPr/>
      <dgm:t>
        <a:bodyPr/>
        <a:lstStyle/>
        <a:p>
          <a:endParaRPr lang="en-US"/>
        </a:p>
      </dgm:t>
    </dgm:pt>
    <dgm:pt modelId="{2C439E5E-AFC8-4ADA-B499-3272390C077B}" type="pres">
      <dgm:prSet presAssocID="{2C5FB2BE-927B-4348-BF18-78A98883AB3B}" presName="Name0" presStyleCnt="0">
        <dgm:presLayoutVars>
          <dgm:dir/>
          <dgm:resizeHandles val="exact"/>
        </dgm:presLayoutVars>
      </dgm:prSet>
      <dgm:spPr/>
    </dgm:pt>
    <dgm:pt modelId="{57533781-F42A-41E6-97B7-ADD460B3C7E9}" type="pres">
      <dgm:prSet presAssocID="{2B408774-9EC5-451B-81C2-9D22861B7075}" presName="node" presStyleLbl="node1" presStyleIdx="0" presStyleCnt="3">
        <dgm:presLayoutVars>
          <dgm:bulletEnabled val="1"/>
        </dgm:presLayoutVars>
      </dgm:prSet>
      <dgm:spPr/>
    </dgm:pt>
    <dgm:pt modelId="{406B0D41-FB3D-486B-9D6F-AFFAF556A8C2}" type="pres">
      <dgm:prSet presAssocID="{B8BD704F-55F8-4ADF-857E-DD79850D5211}" presName="sibTrans" presStyleLbl="sibTrans2D1" presStyleIdx="0" presStyleCnt="2"/>
      <dgm:spPr/>
    </dgm:pt>
    <dgm:pt modelId="{02060EF6-1541-4A00-B5C2-58887A3595B1}" type="pres">
      <dgm:prSet presAssocID="{B8BD704F-55F8-4ADF-857E-DD79850D5211}" presName="connectorText" presStyleLbl="sibTrans2D1" presStyleIdx="0" presStyleCnt="2"/>
      <dgm:spPr/>
    </dgm:pt>
    <dgm:pt modelId="{841C36A2-77E3-4F24-AD40-983F5D02832A}" type="pres">
      <dgm:prSet presAssocID="{FCF837F4-1D05-4B9A-BF43-637786E9C84C}" presName="node" presStyleLbl="node1" presStyleIdx="1" presStyleCnt="3">
        <dgm:presLayoutVars>
          <dgm:bulletEnabled val="1"/>
        </dgm:presLayoutVars>
      </dgm:prSet>
      <dgm:spPr/>
    </dgm:pt>
    <dgm:pt modelId="{20E6B118-9A2A-4B23-87AD-BDD39B611C9D}" type="pres">
      <dgm:prSet presAssocID="{7618EC32-EB38-4E2B-BE58-7EF9C149E70A}" presName="sibTrans" presStyleLbl="sibTrans2D1" presStyleIdx="1" presStyleCnt="2"/>
      <dgm:spPr/>
    </dgm:pt>
    <dgm:pt modelId="{99694F49-6AA9-40EA-A8B8-CABD830EE440}" type="pres">
      <dgm:prSet presAssocID="{7618EC32-EB38-4E2B-BE58-7EF9C149E70A}" presName="connectorText" presStyleLbl="sibTrans2D1" presStyleIdx="1" presStyleCnt="2"/>
      <dgm:spPr/>
    </dgm:pt>
    <dgm:pt modelId="{B3F7F1CA-DB06-462F-95FE-65280D7C9102}" type="pres">
      <dgm:prSet presAssocID="{930465C8-FBC4-471E-913E-BE5090B9018C}" presName="node" presStyleLbl="node1" presStyleIdx="2" presStyleCnt="3">
        <dgm:presLayoutVars>
          <dgm:bulletEnabled val="1"/>
        </dgm:presLayoutVars>
      </dgm:prSet>
      <dgm:spPr/>
    </dgm:pt>
  </dgm:ptLst>
  <dgm:cxnLst>
    <dgm:cxn modelId="{C121540A-1CFE-4119-A998-E31E9A66257D}" type="presOf" srcId="{B8BD704F-55F8-4ADF-857E-DD79850D5211}" destId="{02060EF6-1541-4A00-B5C2-58887A3595B1}" srcOrd="1" destOrd="0" presId="urn:microsoft.com/office/officeart/2005/8/layout/process1"/>
    <dgm:cxn modelId="{2B5F4A1C-5BD8-48EA-B667-F6A95821A6D3}" type="presOf" srcId="{FCF837F4-1D05-4B9A-BF43-637786E9C84C}" destId="{841C36A2-77E3-4F24-AD40-983F5D02832A}" srcOrd="0" destOrd="0" presId="urn:microsoft.com/office/officeart/2005/8/layout/process1"/>
    <dgm:cxn modelId="{4FEEF61E-0E5C-44E1-8412-1B41C2A5CFE5}" srcId="{2C5FB2BE-927B-4348-BF18-78A98883AB3B}" destId="{FCF837F4-1D05-4B9A-BF43-637786E9C84C}" srcOrd="1" destOrd="0" parTransId="{7BB7F85E-0196-4AD5-BB74-CBA0A5679923}" sibTransId="{7618EC32-EB38-4E2B-BE58-7EF9C149E70A}"/>
    <dgm:cxn modelId="{17EFB32E-D37E-41B2-A817-65EDA7DC8B4C}" srcId="{2C5FB2BE-927B-4348-BF18-78A98883AB3B}" destId="{2B408774-9EC5-451B-81C2-9D22861B7075}" srcOrd="0" destOrd="0" parTransId="{BC5C7438-8361-4DA7-A739-AC9DE492975D}" sibTransId="{B8BD704F-55F8-4ADF-857E-DD79850D5211}"/>
    <dgm:cxn modelId="{F650B25D-0E46-4D8B-A362-BAB438CBB246}" srcId="{2C5FB2BE-927B-4348-BF18-78A98883AB3B}" destId="{930465C8-FBC4-471E-913E-BE5090B9018C}" srcOrd="2" destOrd="0" parTransId="{F21CB4FF-6DFF-4A05-AF63-2FF0F2C4C44E}" sibTransId="{80D1EF43-01A1-4805-86A2-51E9F31D8DE0}"/>
    <dgm:cxn modelId="{1D148D7C-ED43-47F5-88BD-ED6B932FE732}" type="presOf" srcId="{930465C8-FBC4-471E-913E-BE5090B9018C}" destId="{B3F7F1CA-DB06-462F-95FE-65280D7C9102}" srcOrd="0" destOrd="0" presId="urn:microsoft.com/office/officeart/2005/8/layout/process1"/>
    <dgm:cxn modelId="{19F7F286-DE79-4DAC-8055-A820F1E10D70}" type="presOf" srcId="{7618EC32-EB38-4E2B-BE58-7EF9C149E70A}" destId="{99694F49-6AA9-40EA-A8B8-CABD830EE440}" srcOrd="1" destOrd="0" presId="urn:microsoft.com/office/officeart/2005/8/layout/process1"/>
    <dgm:cxn modelId="{B59B1EA8-2674-4739-B8C6-5874E0D76FB0}" type="presOf" srcId="{7618EC32-EB38-4E2B-BE58-7EF9C149E70A}" destId="{20E6B118-9A2A-4B23-87AD-BDD39B611C9D}" srcOrd="0" destOrd="0" presId="urn:microsoft.com/office/officeart/2005/8/layout/process1"/>
    <dgm:cxn modelId="{516A49CC-F781-42A0-BA4F-DD3FE2181F33}" type="presOf" srcId="{B8BD704F-55F8-4ADF-857E-DD79850D5211}" destId="{406B0D41-FB3D-486B-9D6F-AFFAF556A8C2}" srcOrd="0" destOrd="0" presId="urn:microsoft.com/office/officeart/2005/8/layout/process1"/>
    <dgm:cxn modelId="{B10860CE-8733-4A29-B7F3-2752BB94019D}" type="presOf" srcId="{2B408774-9EC5-451B-81C2-9D22861B7075}" destId="{57533781-F42A-41E6-97B7-ADD460B3C7E9}" srcOrd="0" destOrd="0" presId="urn:microsoft.com/office/officeart/2005/8/layout/process1"/>
    <dgm:cxn modelId="{EA3BC6F7-A091-47C1-B0EB-3443C9EC9534}" type="presOf" srcId="{2C5FB2BE-927B-4348-BF18-78A98883AB3B}" destId="{2C439E5E-AFC8-4ADA-B499-3272390C077B}" srcOrd="0" destOrd="0" presId="urn:microsoft.com/office/officeart/2005/8/layout/process1"/>
    <dgm:cxn modelId="{8CE5AE2B-2DFA-4A83-9F8B-877253D26C7C}" type="presParOf" srcId="{2C439E5E-AFC8-4ADA-B499-3272390C077B}" destId="{57533781-F42A-41E6-97B7-ADD460B3C7E9}" srcOrd="0" destOrd="0" presId="urn:microsoft.com/office/officeart/2005/8/layout/process1"/>
    <dgm:cxn modelId="{D8A6AADD-7228-4F78-9736-FD1C555F2199}" type="presParOf" srcId="{2C439E5E-AFC8-4ADA-B499-3272390C077B}" destId="{406B0D41-FB3D-486B-9D6F-AFFAF556A8C2}" srcOrd="1" destOrd="0" presId="urn:microsoft.com/office/officeart/2005/8/layout/process1"/>
    <dgm:cxn modelId="{DF420A3C-3A8A-43E4-970B-0BF17C9E4706}" type="presParOf" srcId="{406B0D41-FB3D-486B-9D6F-AFFAF556A8C2}" destId="{02060EF6-1541-4A00-B5C2-58887A3595B1}" srcOrd="0" destOrd="0" presId="urn:microsoft.com/office/officeart/2005/8/layout/process1"/>
    <dgm:cxn modelId="{504ED038-310D-4EE3-9700-DB3DB7FDAE85}" type="presParOf" srcId="{2C439E5E-AFC8-4ADA-B499-3272390C077B}" destId="{841C36A2-77E3-4F24-AD40-983F5D02832A}" srcOrd="2" destOrd="0" presId="urn:microsoft.com/office/officeart/2005/8/layout/process1"/>
    <dgm:cxn modelId="{B84021C3-890E-4169-B4FE-1AFD5B69824A}" type="presParOf" srcId="{2C439E5E-AFC8-4ADA-B499-3272390C077B}" destId="{20E6B118-9A2A-4B23-87AD-BDD39B611C9D}" srcOrd="3" destOrd="0" presId="urn:microsoft.com/office/officeart/2005/8/layout/process1"/>
    <dgm:cxn modelId="{C87BE85E-F267-4BC6-A76C-422219389DA8}" type="presParOf" srcId="{20E6B118-9A2A-4B23-87AD-BDD39B611C9D}" destId="{99694F49-6AA9-40EA-A8B8-CABD830EE440}" srcOrd="0" destOrd="0" presId="urn:microsoft.com/office/officeart/2005/8/layout/process1"/>
    <dgm:cxn modelId="{113050A6-9CD4-45A8-8945-70CB16B47710}" type="presParOf" srcId="{2C439E5E-AFC8-4ADA-B499-3272390C077B}" destId="{B3F7F1CA-DB06-462F-95FE-65280D7C9102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A6AC24A-9EB8-49BC-8033-00E850E61203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38E40D5-1BEE-4BB6-8448-9983B3BC9FA2}">
      <dgm:prSet/>
      <dgm:spPr/>
      <dgm:t>
        <a:bodyPr/>
        <a:lstStyle/>
        <a:p>
          <a:r>
            <a:rPr lang="en-US"/>
            <a:t>myModules supports blended and fully online teachingmy</a:t>
          </a:r>
        </a:p>
      </dgm:t>
    </dgm:pt>
    <dgm:pt modelId="{C8B228BF-9C98-4DF4-9C3D-E54845D8EE43}" type="parTrans" cxnId="{01C8D4A2-00DE-40CC-B0D9-08408AAE3E0A}">
      <dgm:prSet/>
      <dgm:spPr/>
      <dgm:t>
        <a:bodyPr/>
        <a:lstStyle/>
        <a:p>
          <a:endParaRPr lang="en-US"/>
        </a:p>
      </dgm:t>
    </dgm:pt>
    <dgm:pt modelId="{D021FBA7-5A26-4110-9775-B19216ED4874}" type="sibTrans" cxnId="{01C8D4A2-00DE-40CC-B0D9-08408AAE3E0A}">
      <dgm:prSet/>
      <dgm:spPr/>
      <dgm:t>
        <a:bodyPr/>
        <a:lstStyle/>
        <a:p>
          <a:endParaRPr lang="en-US"/>
        </a:p>
      </dgm:t>
    </dgm:pt>
    <dgm:pt modelId="{F9EC152E-716D-4940-9054-EC07C8A148AD}">
      <dgm:prSet/>
      <dgm:spPr/>
      <dgm:t>
        <a:bodyPr/>
        <a:lstStyle/>
        <a:p>
          <a:r>
            <a:rPr lang="en-US"/>
            <a:t>Exams supports online timed assessments</a:t>
          </a:r>
        </a:p>
      </dgm:t>
    </dgm:pt>
    <dgm:pt modelId="{1D39A200-7F92-47CC-843A-FCEB63D7DFE3}" type="parTrans" cxnId="{7BD33BE7-7761-43CE-97E1-52163680C903}">
      <dgm:prSet/>
      <dgm:spPr/>
      <dgm:t>
        <a:bodyPr/>
        <a:lstStyle/>
        <a:p>
          <a:endParaRPr lang="en-US"/>
        </a:p>
      </dgm:t>
    </dgm:pt>
    <dgm:pt modelId="{91E482BC-7CF0-44F0-8439-B3334DFF97C4}" type="sibTrans" cxnId="{7BD33BE7-7761-43CE-97E1-52163680C903}">
      <dgm:prSet/>
      <dgm:spPr/>
      <dgm:t>
        <a:bodyPr/>
        <a:lstStyle/>
        <a:p>
          <a:endParaRPr lang="en-US"/>
        </a:p>
      </dgm:t>
    </dgm:pt>
    <dgm:pt modelId="{D0EA6CFA-F841-4CC2-B8AA-E7590F5D72F1}">
      <dgm:prSet/>
      <dgm:spPr/>
      <dgm:t>
        <a:bodyPr/>
        <a:lstStyle/>
        <a:p>
          <a:r>
            <a:rPr lang="en-US"/>
            <a:t>Assessment design must align with the approved Assessment Plan and module outcomes</a:t>
          </a:r>
        </a:p>
      </dgm:t>
    </dgm:pt>
    <dgm:pt modelId="{0F9CCF9D-4016-4828-936B-5038B14053F2}" type="parTrans" cxnId="{195B0FFD-83F4-43AE-8437-993E576EF732}">
      <dgm:prSet/>
      <dgm:spPr/>
      <dgm:t>
        <a:bodyPr/>
        <a:lstStyle/>
        <a:p>
          <a:endParaRPr lang="en-US"/>
        </a:p>
      </dgm:t>
    </dgm:pt>
    <dgm:pt modelId="{8E6DB0F9-AB13-4CE4-BABE-2AD105F97845}" type="sibTrans" cxnId="{195B0FFD-83F4-43AE-8437-993E576EF732}">
      <dgm:prSet/>
      <dgm:spPr/>
      <dgm:t>
        <a:bodyPr/>
        <a:lstStyle/>
        <a:p>
          <a:endParaRPr lang="en-US"/>
        </a:p>
      </dgm:t>
    </dgm:pt>
    <dgm:pt modelId="{E96BE313-49AD-45BB-A46F-B3C4A98D80B3}" type="pres">
      <dgm:prSet presAssocID="{5A6AC24A-9EB8-49BC-8033-00E850E61203}" presName="root" presStyleCnt="0">
        <dgm:presLayoutVars>
          <dgm:dir/>
          <dgm:resizeHandles val="exact"/>
        </dgm:presLayoutVars>
      </dgm:prSet>
      <dgm:spPr/>
    </dgm:pt>
    <dgm:pt modelId="{447EC0F3-2674-41CB-B1E6-3E1CBF9156B0}" type="pres">
      <dgm:prSet presAssocID="{638E40D5-1BEE-4BB6-8448-9983B3BC9FA2}" presName="compNode" presStyleCnt="0"/>
      <dgm:spPr/>
    </dgm:pt>
    <dgm:pt modelId="{54332689-FE85-4438-8BF0-230911AD31B7}" type="pres">
      <dgm:prSet presAssocID="{638E40D5-1BEE-4BB6-8448-9983B3BC9FA2}" presName="bgRect" presStyleLbl="bgShp" presStyleIdx="0" presStyleCnt="3"/>
      <dgm:spPr/>
    </dgm:pt>
    <dgm:pt modelId="{6E76307C-E68E-414D-9958-E96F7C950D5C}" type="pres">
      <dgm:prSet presAssocID="{638E40D5-1BEE-4BB6-8448-9983B3BC9FA2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aptop"/>
        </a:ext>
      </dgm:extLst>
    </dgm:pt>
    <dgm:pt modelId="{0D7EA9FB-B08D-480E-B080-66B3381298BA}" type="pres">
      <dgm:prSet presAssocID="{638E40D5-1BEE-4BB6-8448-9983B3BC9FA2}" presName="spaceRect" presStyleCnt="0"/>
      <dgm:spPr/>
    </dgm:pt>
    <dgm:pt modelId="{0E46E478-4495-47CD-AEA2-F371DDE983CB}" type="pres">
      <dgm:prSet presAssocID="{638E40D5-1BEE-4BB6-8448-9983B3BC9FA2}" presName="parTx" presStyleLbl="revTx" presStyleIdx="0" presStyleCnt="3">
        <dgm:presLayoutVars>
          <dgm:chMax val="0"/>
          <dgm:chPref val="0"/>
        </dgm:presLayoutVars>
      </dgm:prSet>
      <dgm:spPr/>
    </dgm:pt>
    <dgm:pt modelId="{7478D773-467F-465C-A54E-91D8C91C0CD4}" type="pres">
      <dgm:prSet presAssocID="{D021FBA7-5A26-4110-9775-B19216ED4874}" presName="sibTrans" presStyleCnt="0"/>
      <dgm:spPr/>
    </dgm:pt>
    <dgm:pt modelId="{1622F88F-A2B3-4982-8E0F-F9758D272766}" type="pres">
      <dgm:prSet presAssocID="{F9EC152E-716D-4940-9054-EC07C8A148AD}" presName="compNode" presStyleCnt="0"/>
      <dgm:spPr/>
    </dgm:pt>
    <dgm:pt modelId="{9CCA685E-6E4A-43D5-8CCC-3A6A9C9ADC1C}" type="pres">
      <dgm:prSet presAssocID="{F9EC152E-716D-4940-9054-EC07C8A148AD}" presName="bgRect" presStyleLbl="bgShp" presStyleIdx="1" presStyleCnt="3"/>
      <dgm:spPr/>
    </dgm:pt>
    <dgm:pt modelId="{34988CDC-1757-4C36-BE96-779D208ECC38}" type="pres">
      <dgm:prSet presAssocID="{F9EC152E-716D-4940-9054-EC07C8A148AD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ock"/>
        </a:ext>
      </dgm:extLst>
    </dgm:pt>
    <dgm:pt modelId="{3CF8007F-BBED-4C2C-9AEE-1FFD295EF8E4}" type="pres">
      <dgm:prSet presAssocID="{F9EC152E-716D-4940-9054-EC07C8A148AD}" presName="spaceRect" presStyleCnt="0"/>
      <dgm:spPr/>
    </dgm:pt>
    <dgm:pt modelId="{9F229680-FA75-41EC-922D-F76F9CE673C6}" type="pres">
      <dgm:prSet presAssocID="{F9EC152E-716D-4940-9054-EC07C8A148AD}" presName="parTx" presStyleLbl="revTx" presStyleIdx="1" presStyleCnt="3">
        <dgm:presLayoutVars>
          <dgm:chMax val="0"/>
          <dgm:chPref val="0"/>
        </dgm:presLayoutVars>
      </dgm:prSet>
      <dgm:spPr/>
    </dgm:pt>
    <dgm:pt modelId="{17E29FDE-54A0-4967-AFE0-02065B554B94}" type="pres">
      <dgm:prSet presAssocID="{91E482BC-7CF0-44F0-8439-B3334DFF97C4}" presName="sibTrans" presStyleCnt="0"/>
      <dgm:spPr/>
    </dgm:pt>
    <dgm:pt modelId="{304C15FD-F076-4881-ABBC-21A10A060A57}" type="pres">
      <dgm:prSet presAssocID="{D0EA6CFA-F841-4CC2-B8AA-E7590F5D72F1}" presName="compNode" presStyleCnt="0"/>
      <dgm:spPr/>
    </dgm:pt>
    <dgm:pt modelId="{9770BADF-FB52-4721-8DD7-353D26137129}" type="pres">
      <dgm:prSet presAssocID="{D0EA6CFA-F841-4CC2-B8AA-E7590F5D72F1}" presName="bgRect" presStyleLbl="bgShp" presStyleIdx="2" presStyleCnt="3"/>
      <dgm:spPr/>
    </dgm:pt>
    <dgm:pt modelId="{4901B660-6F39-41E3-8A00-0AE66F64966E}" type="pres">
      <dgm:prSet presAssocID="{D0EA6CFA-F841-4CC2-B8AA-E7590F5D72F1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8CE8F016-2BBD-4669-9768-326CF4DA11BD}" type="pres">
      <dgm:prSet presAssocID="{D0EA6CFA-F841-4CC2-B8AA-E7590F5D72F1}" presName="spaceRect" presStyleCnt="0"/>
      <dgm:spPr/>
    </dgm:pt>
    <dgm:pt modelId="{FF0C5BB7-2D64-465A-B917-E6070450C4CE}" type="pres">
      <dgm:prSet presAssocID="{D0EA6CFA-F841-4CC2-B8AA-E7590F5D72F1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EA976C23-0070-4036-9CCA-8C954FB53AB6}" type="presOf" srcId="{638E40D5-1BEE-4BB6-8448-9983B3BC9FA2}" destId="{0E46E478-4495-47CD-AEA2-F371DDE983CB}" srcOrd="0" destOrd="0" presId="urn:microsoft.com/office/officeart/2018/2/layout/IconVerticalSolidList"/>
    <dgm:cxn modelId="{65266A44-DFA3-401D-995B-C90C38FDE31A}" type="presOf" srcId="{F9EC152E-716D-4940-9054-EC07C8A148AD}" destId="{9F229680-FA75-41EC-922D-F76F9CE673C6}" srcOrd="0" destOrd="0" presId="urn:microsoft.com/office/officeart/2018/2/layout/IconVerticalSolidList"/>
    <dgm:cxn modelId="{D48BB847-091F-4888-8346-BBA351E89B42}" type="presOf" srcId="{D0EA6CFA-F841-4CC2-B8AA-E7590F5D72F1}" destId="{FF0C5BB7-2D64-465A-B917-E6070450C4CE}" srcOrd="0" destOrd="0" presId="urn:microsoft.com/office/officeart/2018/2/layout/IconVerticalSolidList"/>
    <dgm:cxn modelId="{41452875-23A3-418B-9B98-E7A112BD3D03}" type="presOf" srcId="{5A6AC24A-9EB8-49BC-8033-00E850E61203}" destId="{E96BE313-49AD-45BB-A46F-B3C4A98D80B3}" srcOrd="0" destOrd="0" presId="urn:microsoft.com/office/officeart/2018/2/layout/IconVerticalSolidList"/>
    <dgm:cxn modelId="{01C8D4A2-00DE-40CC-B0D9-08408AAE3E0A}" srcId="{5A6AC24A-9EB8-49BC-8033-00E850E61203}" destId="{638E40D5-1BEE-4BB6-8448-9983B3BC9FA2}" srcOrd="0" destOrd="0" parTransId="{C8B228BF-9C98-4DF4-9C3D-E54845D8EE43}" sibTransId="{D021FBA7-5A26-4110-9775-B19216ED4874}"/>
    <dgm:cxn modelId="{7BD33BE7-7761-43CE-97E1-52163680C903}" srcId="{5A6AC24A-9EB8-49BC-8033-00E850E61203}" destId="{F9EC152E-716D-4940-9054-EC07C8A148AD}" srcOrd="1" destOrd="0" parTransId="{1D39A200-7F92-47CC-843A-FCEB63D7DFE3}" sibTransId="{91E482BC-7CF0-44F0-8439-B3334DFF97C4}"/>
    <dgm:cxn modelId="{195B0FFD-83F4-43AE-8437-993E576EF732}" srcId="{5A6AC24A-9EB8-49BC-8033-00E850E61203}" destId="{D0EA6CFA-F841-4CC2-B8AA-E7590F5D72F1}" srcOrd="2" destOrd="0" parTransId="{0F9CCF9D-4016-4828-936B-5038B14053F2}" sibTransId="{8E6DB0F9-AB13-4CE4-BABE-2AD105F97845}"/>
    <dgm:cxn modelId="{EDF40E59-551B-483E-A91C-FD5869F49460}" type="presParOf" srcId="{E96BE313-49AD-45BB-A46F-B3C4A98D80B3}" destId="{447EC0F3-2674-41CB-B1E6-3E1CBF9156B0}" srcOrd="0" destOrd="0" presId="urn:microsoft.com/office/officeart/2018/2/layout/IconVerticalSolidList"/>
    <dgm:cxn modelId="{5AB74D79-296A-45E2-8CAE-317B0D2CC4C4}" type="presParOf" srcId="{447EC0F3-2674-41CB-B1E6-3E1CBF9156B0}" destId="{54332689-FE85-4438-8BF0-230911AD31B7}" srcOrd="0" destOrd="0" presId="urn:microsoft.com/office/officeart/2018/2/layout/IconVerticalSolidList"/>
    <dgm:cxn modelId="{47AAFB86-B72B-478D-892E-3FAAA5FA996A}" type="presParOf" srcId="{447EC0F3-2674-41CB-B1E6-3E1CBF9156B0}" destId="{6E76307C-E68E-414D-9958-E96F7C950D5C}" srcOrd="1" destOrd="0" presId="urn:microsoft.com/office/officeart/2018/2/layout/IconVerticalSolidList"/>
    <dgm:cxn modelId="{3776F231-F832-4A42-9192-88DC264B01A5}" type="presParOf" srcId="{447EC0F3-2674-41CB-B1E6-3E1CBF9156B0}" destId="{0D7EA9FB-B08D-480E-B080-66B3381298BA}" srcOrd="2" destOrd="0" presId="urn:microsoft.com/office/officeart/2018/2/layout/IconVerticalSolidList"/>
    <dgm:cxn modelId="{59B7ACE5-EB2A-461D-8C74-17491731B054}" type="presParOf" srcId="{447EC0F3-2674-41CB-B1E6-3E1CBF9156B0}" destId="{0E46E478-4495-47CD-AEA2-F371DDE983CB}" srcOrd="3" destOrd="0" presId="urn:microsoft.com/office/officeart/2018/2/layout/IconVerticalSolidList"/>
    <dgm:cxn modelId="{E48FD6C4-9A31-47E4-9534-AAF34B980811}" type="presParOf" srcId="{E96BE313-49AD-45BB-A46F-B3C4A98D80B3}" destId="{7478D773-467F-465C-A54E-91D8C91C0CD4}" srcOrd="1" destOrd="0" presId="urn:microsoft.com/office/officeart/2018/2/layout/IconVerticalSolidList"/>
    <dgm:cxn modelId="{9B6EB39A-B909-4587-889B-B25B87D0E38D}" type="presParOf" srcId="{E96BE313-49AD-45BB-A46F-B3C4A98D80B3}" destId="{1622F88F-A2B3-4982-8E0F-F9758D272766}" srcOrd="2" destOrd="0" presId="urn:microsoft.com/office/officeart/2018/2/layout/IconVerticalSolidList"/>
    <dgm:cxn modelId="{5E13DF3B-2651-4043-85A7-7F244DA1875B}" type="presParOf" srcId="{1622F88F-A2B3-4982-8E0F-F9758D272766}" destId="{9CCA685E-6E4A-43D5-8CCC-3A6A9C9ADC1C}" srcOrd="0" destOrd="0" presId="urn:microsoft.com/office/officeart/2018/2/layout/IconVerticalSolidList"/>
    <dgm:cxn modelId="{8A786F56-2819-49BA-BBB1-5FE9E35C1A6F}" type="presParOf" srcId="{1622F88F-A2B3-4982-8E0F-F9758D272766}" destId="{34988CDC-1757-4C36-BE96-779D208ECC38}" srcOrd="1" destOrd="0" presId="urn:microsoft.com/office/officeart/2018/2/layout/IconVerticalSolidList"/>
    <dgm:cxn modelId="{754125C4-EB68-4218-B176-023127FDC80D}" type="presParOf" srcId="{1622F88F-A2B3-4982-8E0F-F9758D272766}" destId="{3CF8007F-BBED-4C2C-9AEE-1FFD295EF8E4}" srcOrd="2" destOrd="0" presId="urn:microsoft.com/office/officeart/2018/2/layout/IconVerticalSolidList"/>
    <dgm:cxn modelId="{9228D540-BD06-4305-A22B-58F48A0278F7}" type="presParOf" srcId="{1622F88F-A2B3-4982-8E0F-F9758D272766}" destId="{9F229680-FA75-41EC-922D-F76F9CE673C6}" srcOrd="3" destOrd="0" presId="urn:microsoft.com/office/officeart/2018/2/layout/IconVerticalSolidList"/>
    <dgm:cxn modelId="{6C6FFF84-D6FD-4379-9E9F-099CB913EC94}" type="presParOf" srcId="{E96BE313-49AD-45BB-A46F-B3C4A98D80B3}" destId="{17E29FDE-54A0-4967-AFE0-02065B554B94}" srcOrd="3" destOrd="0" presId="urn:microsoft.com/office/officeart/2018/2/layout/IconVerticalSolidList"/>
    <dgm:cxn modelId="{09E57359-17AE-4396-A9F0-126089CD8658}" type="presParOf" srcId="{E96BE313-49AD-45BB-A46F-B3C4A98D80B3}" destId="{304C15FD-F076-4881-ABBC-21A10A060A57}" srcOrd="4" destOrd="0" presId="urn:microsoft.com/office/officeart/2018/2/layout/IconVerticalSolidList"/>
    <dgm:cxn modelId="{838C16CB-1C88-4175-AE7E-87530C61212B}" type="presParOf" srcId="{304C15FD-F076-4881-ABBC-21A10A060A57}" destId="{9770BADF-FB52-4721-8DD7-353D26137129}" srcOrd="0" destOrd="0" presId="urn:microsoft.com/office/officeart/2018/2/layout/IconVerticalSolidList"/>
    <dgm:cxn modelId="{4F7B0276-22EB-43A6-AA64-D23449185E1F}" type="presParOf" srcId="{304C15FD-F076-4881-ABBC-21A10A060A57}" destId="{4901B660-6F39-41E3-8A00-0AE66F64966E}" srcOrd="1" destOrd="0" presId="urn:microsoft.com/office/officeart/2018/2/layout/IconVerticalSolidList"/>
    <dgm:cxn modelId="{3CECCC6A-FC63-4B81-BC42-121EC5734F22}" type="presParOf" srcId="{304C15FD-F076-4881-ABBC-21A10A060A57}" destId="{8CE8F016-2BBD-4669-9768-326CF4DA11BD}" srcOrd="2" destOrd="0" presId="urn:microsoft.com/office/officeart/2018/2/layout/IconVerticalSolidList"/>
    <dgm:cxn modelId="{7E729A7A-02CC-4BBE-A452-B81E854E5259}" type="presParOf" srcId="{304C15FD-F076-4881-ABBC-21A10A060A57}" destId="{FF0C5BB7-2D64-465A-B917-E6070450C4CE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85CF7A8-F9B3-4AD1-8C33-45800A6E3412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1A00571F-6A37-4AA9-8A76-160DCA42C16F}">
      <dgm:prSet/>
      <dgm:spPr/>
      <dgm:t>
        <a:bodyPr/>
        <a:lstStyle/>
        <a:p>
          <a:r>
            <a:rPr lang="en-US"/>
            <a:t>Ask: What should students know, do or demonstrate?</a:t>
          </a:r>
        </a:p>
      </dgm:t>
    </dgm:pt>
    <dgm:pt modelId="{1C8D7BBD-86F8-4D78-821B-8054AD346738}" type="parTrans" cxnId="{275DD027-97BC-40CD-AA16-51572BFD337A}">
      <dgm:prSet/>
      <dgm:spPr/>
      <dgm:t>
        <a:bodyPr/>
        <a:lstStyle/>
        <a:p>
          <a:endParaRPr lang="en-US"/>
        </a:p>
      </dgm:t>
    </dgm:pt>
    <dgm:pt modelId="{DEEF07E9-8345-4A71-BB16-9C1CFCEDA2D2}" type="sibTrans" cxnId="{275DD027-97BC-40CD-AA16-51572BFD337A}">
      <dgm:prSet/>
      <dgm:spPr/>
      <dgm:t>
        <a:bodyPr/>
        <a:lstStyle/>
        <a:p>
          <a:endParaRPr lang="en-US"/>
        </a:p>
      </dgm:t>
    </dgm:pt>
    <dgm:pt modelId="{555BACDC-D10D-426D-B673-5C9BF0A6FFF1}">
      <dgm:prSet/>
      <dgm:spPr/>
      <dgm:t>
        <a:bodyPr/>
        <a:lstStyle/>
        <a:p>
          <a:r>
            <a:rPr lang="en-US"/>
            <a:t>Then choose the technology</a:t>
          </a:r>
        </a:p>
      </dgm:t>
    </dgm:pt>
    <dgm:pt modelId="{7490C820-94E7-4469-BA34-129F207C6009}" type="parTrans" cxnId="{C83F973A-7C40-4E53-B3A3-FF9AD819EBE2}">
      <dgm:prSet/>
      <dgm:spPr/>
      <dgm:t>
        <a:bodyPr/>
        <a:lstStyle/>
        <a:p>
          <a:endParaRPr lang="en-US"/>
        </a:p>
      </dgm:t>
    </dgm:pt>
    <dgm:pt modelId="{4AEAFBBD-1179-4883-BA1A-1F53D0377587}" type="sibTrans" cxnId="{C83F973A-7C40-4E53-B3A3-FF9AD819EBE2}">
      <dgm:prSet/>
      <dgm:spPr/>
      <dgm:t>
        <a:bodyPr/>
        <a:lstStyle/>
        <a:p>
          <a:endParaRPr lang="en-US"/>
        </a:p>
      </dgm:t>
    </dgm:pt>
    <dgm:pt modelId="{87D5A542-24BC-4D5B-AF00-E1DB6EE9E548}">
      <dgm:prSet/>
      <dgm:spPr/>
      <dgm:t>
        <a:bodyPr/>
        <a:lstStyle/>
        <a:p>
          <a:r>
            <a:rPr lang="en-US"/>
            <a:t>Avoid tool-first teaching</a:t>
          </a:r>
        </a:p>
      </dgm:t>
    </dgm:pt>
    <dgm:pt modelId="{02062438-54D2-46C5-8556-A5C37CEB2332}" type="parTrans" cxnId="{E2E32D7E-47B4-4273-ACC1-C7C2DB883DE1}">
      <dgm:prSet/>
      <dgm:spPr/>
      <dgm:t>
        <a:bodyPr/>
        <a:lstStyle/>
        <a:p>
          <a:endParaRPr lang="en-US"/>
        </a:p>
      </dgm:t>
    </dgm:pt>
    <dgm:pt modelId="{225B7217-8480-49D6-A8A1-F509F6BF638B}" type="sibTrans" cxnId="{E2E32D7E-47B4-4273-ACC1-C7C2DB883DE1}">
      <dgm:prSet/>
      <dgm:spPr/>
      <dgm:t>
        <a:bodyPr/>
        <a:lstStyle/>
        <a:p>
          <a:endParaRPr lang="en-US"/>
        </a:p>
      </dgm:t>
    </dgm:pt>
    <dgm:pt modelId="{25F1AC6B-4778-4D28-B7F8-63365A5C3B18}" type="pres">
      <dgm:prSet presAssocID="{A85CF7A8-F9B3-4AD1-8C33-45800A6E3412}" presName="vert0" presStyleCnt="0">
        <dgm:presLayoutVars>
          <dgm:dir/>
          <dgm:animOne val="branch"/>
          <dgm:animLvl val="lvl"/>
        </dgm:presLayoutVars>
      </dgm:prSet>
      <dgm:spPr/>
    </dgm:pt>
    <dgm:pt modelId="{55A3F108-5666-4446-A8D2-52C7D3EB5FDE}" type="pres">
      <dgm:prSet presAssocID="{1A00571F-6A37-4AA9-8A76-160DCA42C16F}" presName="thickLine" presStyleLbl="alignNode1" presStyleIdx="0" presStyleCnt="3"/>
      <dgm:spPr/>
    </dgm:pt>
    <dgm:pt modelId="{91E1BA16-0214-4D38-B8FA-68802613F821}" type="pres">
      <dgm:prSet presAssocID="{1A00571F-6A37-4AA9-8A76-160DCA42C16F}" presName="horz1" presStyleCnt="0"/>
      <dgm:spPr/>
    </dgm:pt>
    <dgm:pt modelId="{3CA7C4E8-A7BD-4E47-8C26-6075F9EA1EA8}" type="pres">
      <dgm:prSet presAssocID="{1A00571F-6A37-4AA9-8A76-160DCA42C16F}" presName="tx1" presStyleLbl="revTx" presStyleIdx="0" presStyleCnt="3"/>
      <dgm:spPr/>
    </dgm:pt>
    <dgm:pt modelId="{DC0328A3-E403-46F1-900B-7AA42B9E3032}" type="pres">
      <dgm:prSet presAssocID="{1A00571F-6A37-4AA9-8A76-160DCA42C16F}" presName="vert1" presStyleCnt="0"/>
      <dgm:spPr/>
    </dgm:pt>
    <dgm:pt modelId="{FD0194AB-D407-44F1-A274-8FC8693943E8}" type="pres">
      <dgm:prSet presAssocID="{555BACDC-D10D-426D-B673-5C9BF0A6FFF1}" presName="thickLine" presStyleLbl="alignNode1" presStyleIdx="1" presStyleCnt="3"/>
      <dgm:spPr/>
    </dgm:pt>
    <dgm:pt modelId="{2DC71D64-3DA8-451B-9240-7AEF7BA2C604}" type="pres">
      <dgm:prSet presAssocID="{555BACDC-D10D-426D-B673-5C9BF0A6FFF1}" presName="horz1" presStyleCnt="0"/>
      <dgm:spPr/>
    </dgm:pt>
    <dgm:pt modelId="{922C5A63-C078-4804-9B89-972715D963DF}" type="pres">
      <dgm:prSet presAssocID="{555BACDC-D10D-426D-B673-5C9BF0A6FFF1}" presName="tx1" presStyleLbl="revTx" presStyleIdx="1" presStyleCnt="3"/>
      <dgm:spPr/>
    </dgm:pt>
    <dgm:pt modelId="{570942F9-4C6E-4A5D-AE2C-1F01A19B78D0}" type="pres">
      <dgm:prSet presAssocID="{555BACDC-D10D-426D-B673-5C9BF0A6FFF1}" presName="vert1" presStyleCnt="0"/>
      <dgm:spPr/>
    </dgm:pt>
    <dgm:pt modelId="{174706FE-431B-452F-BEBE-7D33D3A73A78}" type="pres">
      <dgm:prSet presAssocID="{87D5A542-24BC-4D5B-AF00-E1DB6EE9E548}" presName="thickLine" presStyleLbl="alignNode1" presStyleIdx="2" presStyleCnt="3"/>
      <dgm:spPr/>
    </dgm:pt>
    <dgm:pt modelId="{6F770DDE-33C8-4A6E-BD5F-A6323EE08181}" type="pres">
      <dgm:prSet presAssocID="{87D5A542-24BC-4D5B-AF00-E1DB6EE9E548}" presName="horz1" presStyleCnt="0"/>
      <dgm:spPr/>
    </dgm:pt>
    <dgm:pt modelId="{09E10D71-4D2B-49AC-B303-87EBBC3B6D9F}" type="pres">
      <dgm:prSet presAssocID="{87D5A542-24BC-4D5B-AF00-E1DB6EE9E548}" presName="tx1" presStyleLbl="revTx" presStyleIdx="2" presStyleCnt="3"/>
      <dgm:spPr/>
    </dgm:pt>
    <dgm:pt modelId="{60002DF2-FCF4-4E1D-B095-9F324768C15E}" type="pres">
      <dgm:prSet presAssocID="{87D5A542-24BC-4D5B-AF00-E1DB6EE9E548}" presName="vert1" presStyleCnt="0"/>
      <dgm:spPr/>
    </dgm:pt>
  </dgm:ptLst>
  <dgm:cxnLst>
    <dgm:cxn modelId="{B9C72C27-E791-4F45-B48D-3C1A18229489}" type="presOf" srcId="{555BACDC-D10D-426D-B673-5C9BF0A6FFF1}" destId="{922C5A63-C078-4804-9B89-972715D963DF}" srcOrd="0" destOrd="0" presId="urn:microsoft.com/office/officeart/2008/layout/LinedList"/>
    <dgm:cxn modelId="{275DD027-97BC-40CD-AA16-51572BFD337A}" srcId="{A85CF7A8-F9B3-4AD1-8C33-45800A6E3412}" destId="{1A00571F-6A37-4AA9-8A76-160DCA42C16F}" srcOrd="0" destOrd="0" parTransId="{1C8D7BBD-86F8-4D78-821B-8054AD346738}" sibTransId="{DEEF07E9-8345-4A71-BB16-9C1CFCEDA2D2}"/>
    <dgm:cxn modelId="{AF128330-269D-4826-8A12-014300EB589D}" type="presOf" srcId="{1A00571F-6A37-4AA9-8A76-160DCA42C16F}" destId="{3CA7C4E8-A7BD-4E47-8C26-6075F9EA1EA8}" srcOrd="0" destOrd="0" presId="urn:microsoft.com/office/officeart/2008/layout/LinedList"/>
    <dgm:cxn modelId="{C83F973A-7C40-4E53-B3A3-FF9AD819EBE2}" srcId="{A85CF7A8-F9B3-4AD1-8C33-45800A6E3412}" destId="{555BACDC-D10D-426D-B673-5C9BF0A6FFF1}" srcOrd="1" destOrd="0" parTransId="{7490C820-94E7-4469-BA34-129F207C6009}" sibTransId="{4AEAFBBD-1179-4883-BA1A-1F53D0377587}"/>
    <dgm:cxn modelId="{E2E32D7E-47B4-4273-ACC1-C7C2DB883DE1}" srcId="{A85CF7A8-F9B3-4AD1-8C33-45800A6E3412}" destId="{87D5A542-24BC-4D5B-AF00-E1DB6EE9E548}" srcOrd="2" destOrd="0" parTransId="{02062438-54D2-46C5-8556-A5C37CEB2332}" sibTransId="{225B7217-8480-49D6-A8A1-F509F6BF638B}"/>
    <dgm:cxn modelId="{B6672DB2-0A27-4845-9161-7C856D2771EE}" type="presOf" srcId="{A85CF7A8-F9B3-4AD1-8C33-45800A6E3412}" destId="{25F1AC6B-4778-4D28-B7F8-63365A5C3B18}" srcOrd="0" destOrd="0" presId="urn:microsoft.com/office/officeart/2008/layout/LinedList"/>
    <dgm:cxn modelId="{D9F3FFBD-7DE5-4A85-889A-1A550116F7D1}" type="presOf" srcId="{87D5A542-24BC-4D5B-AF00-E1DB6EE9E548}" destId="{09E10D71-4D2B-49AC-B303-87EBBC3B6D9F}" srcOrd="0" destOrd="0" presId="urn:microsoft.com/office/officeart/2008/layout/LinedList"/>
    <dgm:cxn modelId="{90730D7D-F580-4EB2-AC6D-0423E1EC1D3D}" type="presParOf" srcId="{25F1AC6B-4778-4D28-B7F8-63365A5C3B18}" destId="{55A3F108-5666-4446-A8D2-52C7D3EB5FDE}" srcOrd="0" destOrd="0" presId="urn:microsoft.com/office/officeart/2008/layout/LinedList"/>
    <dgm:cxn modelId="{0FC5D3B9-007F-479C-A2D8-BAB20EF90428}" type="presParOf" srcId="{25F1AC6B-4778-4D28-B7F8-63365A5C3B18}" destId="{91E1BA16-0214-4D38-B8FA-68802613F821}" srcOrd="1" destOrd="0" presId="urn:microsoft.com/office/officeart/2008/layout/LinedList"/>
    <dgm:cxn modelId="{1F195832-466E-4D1D-A38B-08B123E856B0}" type="presParOf" srcId="{91E1BA16-0214-4D38-B8FA-68802613F821}" destId="{3CA7C4E8-A7BD-4E47-8C26-6075F9EA1EA8}" srcOrd="0" destOrd="0" presId="urn:microsoft.com/office/officeart/2008/layout/LinedList"/>
    <dgm:cxn modelId="{98D1021D-1328-464F-8DC7-A0F771E7D3BF}" type="presParOf" srcId="{91E1BA16-0214-4D38-B8FA-68802613F821}" destId="{DC0328A3-E403-46F1-900B-7AA42B9E3032}" srcOrd="1" destOrd="0" presId="urn:microsoft.com/office/officeart/2008/layout/LinedList"/>
    <dgm:cxn modelId="{757D8CDA-8DEB-44C9-8CA7-A543D85CB089}" type="presParOf" srcId="{25F1AC6B-4778-4D28-B7F8-63365A5C3B18}" destId="{FD0194AB-D407-44F1-A274-8FC8693943E8}" srcOrd="2" destOrd="0" presId="urn:microsoft.com/office/officeart/2008/layout/LinedList"/>
    <dgm:cxn modelId="{AB143C5A-7886-4EBE-8321-10955614C57C}" type="presParOf" srcId="{25F1AC6B-4778-4D28-B7F8-63365A5C3B18}" destId="{2DC71D64-3DA8-451B-9240-7AEF7BA2C604}" srcOrd="3" destOrd="0" presId="urn:microsoft.com/office/officeart/2008/layout/LinedList"/>
    <dgm:cxn modelId="{74E64054-98E8-470B-8385-676AFF294167}" type="presParOf" srcId="{2DC71D64-3DA8-451B-9240-7AEF7BA2C604}" destId="{922C5A63-C078-4804-9B89-972715D963DF}" srcOrd="0" destOrd="0" presId="urn:microsoft.com/office/officeart/2008/layout/LinedList"/>
    <dgm:cxn modelId="{CDE62CCE-BB95-4543-9187-39069F3562FB}" type="presParOf" srcId="{2DC71D64-3DA8-451B-9240-7AEF7BA2C604}" destId="{570942F9-4C6E-4A5D-AE2C-1F01A19B78D0}" srcOrd="1" destOrd="0" presId="urn:microsoft.com/office/officeart/2008/layout/LinedList"/>
    <dgm:cxn modelId="{C112EB3D-D1EB-4BA4-A91B-7DFB751A743F}" type="presParOf" srcId="{25F1AC6B-4778-4D28-B7F8-63365A5C3B18}" destId="{174706FE-431B-452F-BEBE-7D33D3A73A78}" srcOrd="4" destOrd="0" presId="urn:microsoft.com/office/officeart/2008/layout/LinedList"/>
    <dgm:cxn modelId="{1299E21E-6177-4D01-BA7F-3A1F55B12C90}" type="presParOf" srcId="{25F1AC6B-4778-4D28-B7F8-63365A5C3B18}" destId="{6F770DDE-33C8-4A6E-BD5F-A6323EE08181}" srcOrd="5" destOrd="0" presId="urn:microsoft.com/office/officeart/2008/layout/LinedList"/>
    <dgm:cxn modelId="{B323252B-9B78-4146-A120-540D27944FA7}" type="presParOf" srcId="{6F770DDE-33C8-4A6E-BD5F-A6323EE08181}" destId="{09E10D71-4D2B-49AC-B303-87EBBC3B6D9F}" srcOrd="0" destOrd="0" presId="urn:microsoft.com/office/officeart/2008/layout/LinedList"/>
    <dgm:cxn modelId="{A13FE01A-6412-4033-887A-7B33172B7079}" type="presParOf" srcId="{6F770DDE-33C8-4A6E-BD5F-A6323EE08181}" destId="{60002DF2-FCF4-4E1D-B095-9F324768C15E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DECA0A1-4F27-4342-B150-283438CC7489}" type="doc">
      <dgm:prSet loTypeId="urn:microsoft.com/office/officeart/2018/2/layout/IconCircleList" loCatId="icon" qsTypeId="urn:microsoft.com/office/officeart/2005/8/quickstyle/simple1" qsCatId="simple" csTypeId="urn:microsoft.com/office/officeart/2018/5/colors/Iconchunking_neutralbg_accent1_2" csCatId="accent1" phldr="1"/>
      <dgm:spPr/>
      <dgm:t>
        <a:bodyPr/>
        <a:lstStyle/>
        <a:p>
          <a:endParaRPr lang="en-US"/>
        </a:p>
      </dgm:t>
    </dgm:pt>
    <dgm:pt modelId="{07F2A4A0-49F5-46A8-8862-D2CEDADE0737}">
      <dgm:prSet/>
      <dgm:spPr/>
      <dgm:t>
        <a:bodyPr/>
        <a:lstStyle/>
        <a:p>
          <a:r>
            <a:rPr lang="en-US"/>
            <a:t>Discussion forums</a:t>
          </a:r>
        </a:p>
      </dgm:t>
    </dgm:pt>
    <dgm:pt modelId="{F521DF80-8C69-4D9F-9A5D-F31A58E89AAF}" type="parTrans" cxnId="{0DBD273E-AF82-4DCA-AB20-789F3C169978}">
      <dgm:prSet/>
      <dgm:spPr/>
      <dgm:t>
        <a:bodyPr/>
        <a:lstStyle/>
        <a:p>
          <a:endParaRPr lang="en-US"/>
        </a:p>
      </dgm:t>
    </dgm:pt>
    <dgm:pt modelId="{3665177D-CDE2-4C2E-B516-F91A543DF46A}" type="sibTrans" cxnId="{0DBD273E-AF82-4DCA-AB20-789F3C169978}">
      <dgm:prSet/>
      <dgm:spPr/>
      <dgm:t>
        <a:bodyPr/>
        <a:lstStyle/>
        <a:p>
          <a:endParaRPr lang="en-US"/>
        </a:p>
      </dgm:t>
    </dgm:pt>
    <dgm:pt modelId="{7299FED2-63FF-4B56-A81E-BDE0251845CF}">
      <dgm:prSet/>
      <dgm:spPr/>
      <dgm:t>
        <a:bodyPr/>
        <a:lstStyle/>
        <a:p>
          <a:r>
            <a:rPr lang="en-US"/>
            <a:t>Short polls or quizzes</a:t>
          </a:r>
        </a:p>
      </dgm:t>
    </dgm:pt>
    <dgm:pt modelId="{5FAAF81E-7506-4C2B-96BF-616DC0E938C5}" type="parTrans" cxnId="{B0BC86F9-1D7A-40B9-9E0F-5A51B5F053BB}">
      <dgm:prSet/>
      <dgm:spPr/>
      <dgm:t>
        <a:bodyPr/>
        <a:lstStyle/>
        <a:p>
          <a:endParaRPr lang="en-US"/>
        </a:p>
      </dgm:t>
    </dgm:pt>
    <dgm:pt modelId="{498B8E97-4279-4F50-BE08-79983BE5216B}" type="sibTrans" cxnId="{B0BC86F9-1D7A-40B9-9E0F-5A51B5F053BB}">
      <dgm:prSet/>
      <dgm:spPr/>
      <dgm:t>
        <a:bodyPr/>
        <a:lstStyle/>
        <a:p>
          <a:endParaRPr lang="en-US"/>
        </a:p>
      </dgm:t>
    </dgm:pt>
    <dgm:pt modelId="{4C0165D5-F38B-4F77-A0DE-BD23F55CA328}">
      <dgm:prSet/>
      <dgm:spPr/>
      <dgm:t>
        <a:bodyPr/>
        <a:lstStyle/>
        <a:p>
          <a:r>
            <a:rPr lang="en-US"/>
            <a:t>Peer responses</a:t>
          </a:r>
        </a:p>
      </dgm:t>
    </dgm:pt>
    <dgm:pt modelId="{057EF565-ABA2-4AF4-B6D2-ABFC9AE8DB4B}" type="parTrans" cxnId="{64927F1E-0EEC-4214-B2B1-EFAB45F7BBE7}">
      <dgm:prSet/>
      <dgm:spPr/>
      <dgm:t>
        <a:bodyPr/>
        <a:lstStyle/>
        <a:p>
          <a:endParaRPr lang="en-US"/>
        </a:p>
      </dgm:t>
    </dgm:pt>
    <dgm:pt modelId="{10310108-00D9-44C8-BA5F-367BED75E72A}" type="sibTrans" cxnId="{64927F1E-0EEC-4214-B2B1-EFAB45F7BBE7}">
      <dgm:prSet/>
      <dgm:spPr/>
      <dgm:t>
        <a:bodyPr/>
        <a:lstStyle/>
        <a:p>
          <a:endParaRPr lang="en-US"/>
        </a:p>
      </dgm:t>
    </dgm:pt>
    <dgm:pt modelId="{5B4B3089-7731-47AF-BA59-3487EB223F7A}">
      <dgm:prSet/>
      <dgm:spPr/>
      <dgm:t>
        <a:bodyPr/>
        <a:lstStyle/>
        <a:p>
          <a:r>
            <a:rPr lang="en-US"/>
            <a:t>Reflective prompts</a:t>
          </a:r>
        </a:p>
      </dgm:t>
    </dgm:pt>
    <dgm:pt modelId="{69CD35B4-7529-4D5D-9300-CE1EF80FA15C}" type="parTrans" cxnId="{FE7C2934-6E42-43B1-9BCB-5D27E9EEB2F9}">
      <dgm:prSet/>
      <dgm:spPr/>
      <dgm:t>
        <a:bodyPr/>
        <a:lstStyle/>
        <a:p>
          <a:endParaRPr lang="en-US"/>
        </a:p>
      </dgm:t>
    </dgm:pt>
    <dgm:pt modelId="{5AA7F141-D35D-48B8-828D-857AE32212A3}" type="sibTrans" cxnId="{FE7C2934-6E42-43B1-9BCB-5D27E9EEB2F9}">
      <dgm:prSet/>
      <dgm:spPr/>
      <dgm:t>
        <a:bodyPr/>
        <a:lstStyle/>
        <a:p>
          <a:endParaRPr lang="en-US"/>
        </a:p>
      </dgm:t>
    </dgm:pt>
    <dgm:pt modelId="{47C8F045-BD09-4FEB-86EF-1F472C19AF26}" type="pres">
      <dgm:prSet presAssocID="{CDECA0A1-4F27-4342-B150-283438CC7489}" presName="root" presStyleCnt="0">
        <dgm:presLayoutVars>
          <dgm:dir/>
          <dgm:resizeHandles val="exact"/>
        </dgm:presLayoutVars>
      </dgm:prSet>
      <dgm:spPr/>
    </dgm:pt>
    <dgm:pt modelId="{B406E422-BF57-4BD7-A09B-9E582CEF938C}" type="pres">
      <dgm:prSet presAssocID="{CDECA0A1-4F27-4342-B150-283438CC7489}" presName="container" presStyleCnt="0">
        <dgm:presLayoutVars>
          <dgm:dir/>
          <dgm:resizeHandles val="exact"/>
        </dgm:presLayoutVars>
      </dgm:prSet>
      <dgm:spPr/>
    </dgm:pt>
    <dgm:pt modelId="{63100BB4-EACC-4179-BE92-D9144C0DC163}" type="pres">
      <dgm:prSet presAssocID="{07F2A4A0-49F5-46A8-8862-D2CEDADE0737}" presName="compNode" presStyleCnt="0"/>
      <dgm:spPr/>
    </dgm:pt>
    <dgm:pt modelId="{EDE7ED24-F24C-4788-8DDA-3A006EAA0638}" type="pres">
      <dgm:prSet presAssocID="{07F2A4A0-49F5-46A8-8862-D2CEDADE0737}" presName="iconBgRect" presStyleLbl="bgShp" presStyleIdx="0" presStyleCnt="4"/>
      <dgm:spPr/>
    </dgm:pt>
    <dgm:pt modelId="{905B596E-7DD7-41C6-BA6F-D3034D0D1949}" type="pres">
      <dgm:prSet presAssocID="{07F2A4A0-49F5-46A8-8862-D2CEDADE0737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at"/>
        </a:ext>
      </dgm:extLst>
    </dgm:pt>
    <dgm:pt modelId="{EE8B328F-6C4D-4C3F-9108-F12CF397CEC8}" type="pres">
      <dgm:prSet presAssocID="{07F2A4A0-49F5-46A8-8862-D2CEDADE0737}" presName="spaceRect" presStyleCnt="0"/>
      <dgm:spPr/>
    </dgm:pt>
    <dgm:pt modelId="{B8CC0640-8138-4A6C-86F4-9BA82D051CBE}" type="pres">
      <dgm:prSet presAssocID="{07F2A4A0-49F5-46A8-8862-D2CEDADE0737}" presName="textRect" presStyleLbl="revTx" presStyleIdx="0" presStyleCnt="4">
        <dgm:presLayoutVars>
          <dgm:chMax val="1"/>
          <dgm:chPref val="1"/>
        </dgm:presLayoutVars>
      </dgm:prSet>
      <dgm:spPr/>
    </dgm:pt>
    <dgm:pt modelId="{46D2439D-DBAB-4A46-9A28-DD5C0AFDA5B2}" type="pres">
      <dgm:prSet presAssocID="{3665177D-CDE2-4C2E-B516-F91A543DF46A}" presName="sibTrans" presStyleLbl="sibTrans2D1" presStyleIdx="0" presStyleCnt="0"/>
      <dgm:spPr/>
    </dgm:pt>
    <dgm:pt modelId="{EE7E554E-381D-4D8D-B553-8E66453795E8}" type="pres">
      <dgm:prSet presAssocID="{7299FED2-63FF-4B56-A81E-BDE0251845CF}" presName="compNode" presStyleCnt="0"/>
      <dgm:spPr/>
    </dgm:pt>
    <dgm:pt modelId="{18297883-9A2B-4DD3-90A1-3141E64337FA}" type="pres">
      <dgm:prSet presAssocID="{7299FED2-63FF-4B56-A81E-BDE0251845CF}" presName="iconBgRect" presStyleLbl="bgShp" presStyleIdx="1" presStyleCnt="4"/>
      <dgm:spPr/>
    </dgm:pt>
    <dgm:pt modelId="{F7C9FE6D-07FD-48FC-8973-033BC3283128}" type="pres">
      <dgm:prSet presAssocID="{7299FED2-63FF-4B56-A81E-BDE0251845CF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0AA76B2B-1E1C-4D74-BE96-D8D852A325F3}" type="pres">
      <dgm:prSet presAssocID="{7299FED2-63FF-4B56-A81E-BDE0251845CF}" presName="spaceRect" presStyleCnt="0"/>
      <dgm:spPr/>
    </dgm:pt>
    <dgm:pt modelId="{B5817A6C-F3D7-4508-B1A4-EFB7B974FF08}" type="pres">
      <dgm:prSet presAssocID="{7299FED2-63FF-4B56-A81E-BDE0251845CF}" presName="textRect" presStyleLbl="revTx" presStyleIdx="1" presStyleCnt="4">
        <dgm:presLayoutVars>
          <dgm:chMax val="1"/>
          <dgm:chPref val="1"/>
        </dgm:presLayoutVars>
      </dgm:prSet>
      <dgm:spPr/>
    </dgm:pt>
    <dgm:pt modelId="{8CC300C6-C091-406B-997E-B467A1F54DDB}" type="pres">
      <dgm:prSet presAssocID="{498B8E97-4279-4F50-BE08-79983BE5216B}" presName="sibTrans" presStyleLbl="sibTrans2D1" presStyleIdx="0" presStyleCnt="0"/>
      <dgm:spPr/>
    </dgm:pt>
    <dgm:pt modelId="{CE7BEDF7-7889-42E6-B5B5-F480709162E6}" type="pres">
      <dgm:prSet presAssocID="{4C0165D5-F38B-4F77-A0DE-BD23F55CA328}" presName="compNode" presStyleCnt="0"/>
      <dgm:spPr/>
    </dgm:pt>
    <dgm:pt modelId="{B2B1CF6B-32E7-4CAE-85FF-E155DA922FE5}" type="pres">
      <dgm:prSet presAssocID="{4C0165D5-F38B-4F77-A0DE-BD23F55CA328}" presName="iconBgRect" presStyleLbl="bgShp" presStyleIdx="2" presStyleCnt="4"/>
      <dgm:spPr/>
    </dgm:pt>
    <dgm:pt modelId="{AB9864A9-D09C-41A3-BD6D-38E0460289F6}" type="pres">
      <dgm:prSet presAssocID="{4C0165D5-F38B-4F77-A0DE-BD23F55CA328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sers"/>
        </a:ext>
      </dgm:extLst>
    </dgm:pt>
    <dgm:pt modelId="{8184BC74-4DF8-4A63-BB0C-838B9FDD12FD}" type="pres">
      <dgm:prSet presAssocID="{4C0165D5-F38B-4F77-A0DE-BD23F55CA328}" presName="spaceRect" presStyleCnt="0"/>
      <dgm:spPr/>
    </dgm:pt>
    <dgm:pt modelId="{9685EE2A-6910-4644-9033-92C99D6F5230}" type="pres">
      <dgm:prSet presAssocID="{4C0165D5-F38B-4F77-A0DE-BD23F55CA328}" presName="textRect" presStyleLbl="revTx" presStyleIdx="2" presStyleCnt="4">
        <dgm:presLayoutVars>
          <dgm:chMax val="1"/>
          <dgm:chPref val="1"/>
        </dgm:presLayoutVars>
      </dgm:prSet>
      <dgm:spPr/>
    </dgm:pt>
    <dgm:pt modelId="{F3ED5A40-9507-41DC-BE35-5E5B40D297FC}" type="pres">
      <dgm:prSet presAssocID="{10310108-00D9-44C8-BA5F-367BED75E72A}" presName="sibTrans" presStyleLbl="sibTrans2D1" presStyleIdx="0" presStyleCnt="0"/>
      <dgm:spPr/>
    </dgm:pt>
    <dgm:pt modelId="{384599B4-81BF-4F5C-87A6-8303A6E889FE}" type="pres">
      <dgm:prSet presAssocID="{5B4B3089-7731-47AF-BA59-3487EB223F7A}" presName="compNode" presStyleCnt="0"/>
      <dgm:spPr/>
    </dgm:pt>
    <dgm:pt modelId="{5CF471E0-0FE1-491A-A771-FC0C806C5E4B}" type="pres">
      <dgm:prSet presAssocID="{5B4B3089-7731-47AF-BA59-3487EB223F7A}" presName="iconBgRect" presStyleLbl="bgShp" presStyleIdx="3" presStyleCnt="4"/>
      <dgm:spPr/>
    </dgm:pt>
    <dgm:pt modelId="{D879E225-F7A9-47ED-BEF8-D82F5C2EC605}" type="pres">
      <dgm:prSet presAssocID="{5B4B3089-7731-47AF-BA59-3487EB223F7A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64D961B5-2252-4BD7-AC6C-55FC847CA0A7}" type="pres">
      <dgm:prSet presAssocID="{5B4B3089-7731-47AF-BA59-3487EB223F7A}" presName="spaceRect" presStyleCnt="0"/>
      <dgm:spPr/>
    </dgm:pt>
    <dgm:pt modelId="{F4A6F209-72AE-4FC0-88D2-067CD78A76F9}" type="pres">
      <dgm:prSet presAssocID="{5B4B3089-7731-47AF-BA59-3487EB223F7A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C99A0F0D-C6BD-4F78-983C-D62A9D769CFD}" type="presOf" srcId="{498B8E97-4279-4F50-BE08-79983BE5216B}" destId="{8CC300C6-C091-406B-997E-B467A1F54DDB}" srcOrd="0" destOrd="0" presId="urn:microsoft.com/office/officeart/2018/2/layout/IconCircleList"/>
    <dgm:cxn modelId="{A666B01B-2620-4133-96B4-2F34324DE593}" type="presOf" srcId="{3665177D-CDE2-4C2E-B516-F91A543DF46A}" destId="{46D2439D-DBAB-4A46-9A28-DD5C0AFDA5B2}" srcOrd="0" destOrd="0" presId="urn:microsoft.com/office/officeart/2018/2/layout/IconCircleList"/>
    <dgm:cxn modelId="{64927F1E-0EEC-4214-B2B1-EFAB45F7BBE7}" srcId="{CDECA0A1-4F27-4342-B150-283438CC7489}" destId="{4C0165D5-F38B-4F77-A0DE-BD23F55CA328}" srcOrd="2" destOrd="0" parTransId="{057EF565-ABA2-4AF4-B6D2-ABFC9AE8DB4B}" sibTransId="{10310108-00D9-44C8-BA5F-367BED75E72A}"/>
    <dgm:cxn modelId="{FE7C2934-6E42-43B1-9BCB-5D27E9EEB2F9}" srcId="{CDECA0A1-4F27-4342-B150-283438CC7489}" destId="{5B4B3089-7731-47AF-BA59-3487EB223F7A}" srcOrd="3" destOrd="0" parTransId="{69CD35B4-7529-4D5D-9300-CE1EF80FA15C}" sibTransId="{5AA7F141-D35D-48B8-828D-857AE32212A3}"/>
    <dgm:cxn modelId="{0DBD273E-AF82-4DCA-AB20-789F3C169978}" srcId="{CDECA0A1-4F27-4342-B150-283438CC7489}" destId="{07F2A4A0-49F5-46A8-8862-D2CEDADE0737}" srcOrd="0" destOrd="0" parTransId="{F521DF80-8C69-4D9F-9A5D-F31A58E89AAF}" sibTransId="{3665177D-CDE2-4C2E-B516-F91A543DF46A}"/>
    <dgm:cxn modelId="{0D198964-6180-4596-88EA-3282FD80BC27}" type="presOf" srcId="{7299FED2-63FF-4B56-A81E-BDE0251845CF}" destId="{B5817A6C-F3D7-4508-B1A4-EFB7B974FF08}" srcOrd="0" destOrd="0" presId="urn:microsoft.com/office/officeart/2018/2/layout/IconCircleList"/>
    <dgm:cxn modelId="{EA52CEA1-8000-4C26-A734-0288C2D0FF10}" type="presOf" srcId="{5B4B3089-7731-47AF-BA59-3487EB223F7A}" destId="{F4A6F209-72AE-4FC0-88D2-067CD78A76F9}" srcOrd="0" destOrd="0" presId="urn:microsoft.com/office/officeart/2018/2/layout/IconCircleList"/>
    <dgm:cxn modelId="{00D324A2-A2BD-4EBC-BB3F-C1826DF8C9B0}" type="presOf" srcId="{CDECA0A1-4F27-4342-B150-283438CC7489}" destId="{47C8F045-BD09-4FEB-86EF-1F472C19AF26}" srcOrd="0" destOrd="0" presId="urn:microsoft.com/office/officeart/2018/2/layout/IconCircleList"/>
    <dgm:cxn modelId="{F03F55B6-C1B3-4AE7-B5F8-13035AB6E1B2}" type="presOf" srcId="{10310108-00D9-44C8-BA5F-367BED75E72A}" destId="{F3ED5A40-9507-41DC-BE35-5E5B40D297FC}" srcOrd="0" destOrd="0" presId="urn:microsoft.com/office/officeart/2018/2/layout/IconCircleList"/>
    <dgm:cxn modelId="{3CF87DEA-1EBD-4711-B47B-4FDEE791A39C}" type="presOf" srcId="{07F2A4A0-49F5-46A8-8862-D2CEDADE0737}" destId="{B8CC0640-8138-4A6C-86F4-9BA82D051CBE}" srcOrd="0" destOrd="0" presId="urn:microsoft.com/office/officeart/2018/2/layout/IconCircleList"/>
    <dgm:cxn modelId="{B0BC86F9-1D7A-40B9-9E0F-5A51B5F053BB}" srcId="{CDECA0A1-4F27-4342-B150-283438CC7489}" destId="{7299FED2-63FF-4B56-A81E-BDE0251845CF}" srcOrd="1" destOrd="0" parTransId="{5FAAF81E-7506-4C2B-96BF-616DC0E938C5}" sibTransId="{498B8E97-4279-4F50-BE08-79983BE5216B}"/>
    <dgm:cxn modelId="{E6F9C4FB-5578-40B4-BC37-40F4E49C6BEF}" type="presOf" srcId="{4C0165D5-F38B-4F77-A0DE-BD23F55CA328}" destId="{9685EE2A-6910-4644-9033-92C99D6F5230}" srcOrd="0" destOrd="0" presId="urn:microsoft.com/office/officeart/2018/2/layout/IconCircleList"/>
    <dgm:cxn modelId="{79ECD5A1-7158-42B9-98CF-750C9C04637E}" type="presParOf" srcId="{47C8F045-BD09-4FEB-86EF-1F472C19AF26}" destId="{B406E422-BF57-4BD7-A09B-9E582CEF938C}" srcOrd="0" destOrd="0" presId="urn:microsoft.com/office/officeart/2018/2/layout/IconCircleList"/>
    <dgm:cxn modelId="{E0868142-EB3A-4CD7-B94D-FFAE998BD083}" type="presParOf" srcId="{B406E422-BF57-4BD7-A09B-9E582CEF938C}" destId="{63100BB4-EACC-4179-BE92-D9144C0DC163}" srcOrd="0" destOrd="0" presId="urn:microsoft.com/office/officeart/2018/2/layout/IconCircleList"/>
    <dgm:cxn modelId="{8178B12F-8445-4CAA-8ED5-3603DC3CD35B}" type="presParOf" srcId="{63100BB4-EACC-4179-BE92-D9144C0DC163}" destId="{EDE7ED24-F24C-4788-8DDA-3A006EAA0638}" srcOrd="0" destOrd="0" presId="urn:microsoft.com/office/officeart/2018/2/layout/IconCircleList"/>
    <dgm:cxn modelId="{B87128B2-6278-4475-8F65-D87EBA376535}" type="presParOf" srcId="{63100BB4-EACC-4179-BE92-D9144C0DC163}" destId="{905B596E-7DD7-41C6-BA6F-D3034D0D1949}" srcOrd="1" destOrd="0" presId="urn:microsoft.com/office/officeart/2018/2/layout/IconCircleList"/>
    <dgm:cxn modelId="{0D203A0D-46B0-4F8D-9F7D-35C9CA0B7C3F}" type="presParOf" srcId="{63100BB4-EACC-4179-BE92-D9144C0DC163}" destId="{EE8B328F-6C4D-4C3F-9108-F12CF397CEC8}" srcOrd="2" destOrd="0" presId="urn:microsoft.com/office/officeart/2018/2/layout/IconCircleList"/>
    <dgm:cxn modelId="{B05F6989-14B4-4585-9129-114FBD6FB8A8}" type="presParOf" srcId="{63100BB4-EACC-4179-BE92-D9144C0DC163}" destId="{B8CC0640-8138-4A6C-86F4-9BA82D051CBE}" srcOrd="3" destOrd="0" presId="urn:microsoft.com/office/officeart/2018/2/layout/IconCircleList"/>
    <dgm:cxn modelId="{2E517254-E5A4-4BDD-B160-EECF879F576F}" type="presParOf" srcId="{B406E422-BF57-4BD7-A09B-9E582CEF938C}" destId="{46D2439D-DBAB-4A46-9A28-DD5C0AFDA5B2}" srcOrd="1" destOrd="0" presId="urn:microsoft.com/office/officeart/2018/2/layout/IconCircleList"/>
    <dgm:cxn modelId="{1D77E3C3-4DB7-48C7-8414-019F30945D7B}" type="presParOf" srcId="{B406E422-BF57-4BD7-A09B-9E582CEF938C}" destId="{EE7E554E-381D-4D8D-B553-8E66453795E8}" srcOrd="2" destOrd="0" presId="urn:microsoft.com/office/officeart/2018/2/layout/IconCircleList"/>
    <dgm:cxn modelId="{DD82DDB8-1F99-4598-AFC6-9FEDD4D77C53}" type="presParOf" srcId="{EE7E554E-381D-4D8D-B553-8E66453795E8}" destId="{18297883-9A2B-4DD3-90A1-3141E64337FA}" srcOrd="0" destOrd="0" presId="urn:microsoft.com/office/officeart/2018/2/layout/IconCircleList"/>
    <dgm:cxn modelId="{1D7CCEE8-4F2B-492E-8AE3-3485494FC7B8}" type="presParOf" srcId="{EE7E554E-381D-4D8D-B553-8E66453795E8}" destId="{F7C9FE6D-07FD-48FC-8973-033BC3283128}" srcOrd="1" destOrd="0" presId="urn:microsoft.com/office/officeart/2018/2/layout/IconCircleList"/>
    <dgm:cxn modelId="{7D1DEDC8-14AB-4575-8C1E-C35CD2370215}" type="presParOf" srcId="{EE7E554E-381D-4D8D-B553-8E66453795E8}" destId="{0AA76B2B-1E1C-4D74-BE96-D8D852A325F3}" srcOrd="2" destOrd="0" presId="urn:microsoft.com/office/officeart/2018/2/layout/IconCircleList"/>
    <dgm:cxn modelId="{AAC6C665-C366-481F-BE69-090F29492F58}" type="presParOf" srcId="{EE7E554E-381D-4D8D-B553-8E66453795E8}" destId="{B5817A6C-F3D7-4508-B1A4-EFB7B974FF08}" srcOrd="3" destOrd="0" presId="urn:microsoft.com/office/officeart/2018/2/layout/IconCircleList"/>
    <dgm:cxn modelId="{A0AD7001-D698-464A-A2F7-38EFA098EF32}" type="presParOf" srcId="{B406E422-BF57-4BD7-A09B-9E582CEF938C}" destId="{8CC300C6-C091-406B-997E-B467A1F54DDB}" srcOrd="3" destOrd="0" presId="urn:microsoft.com/office/officeart/2018/2/layout/IconCircleList"/>
    <dgm:cxn modelId="{E2A56E75-FCA4-406E-8F56-E30C08F03338}" type="presParOf" srcId="{B406E422-BF57-4BD7-A09B-9E582CEF938C}" destId="{CE7BEDF7-7889-42E6-B5B5-F480709162E6}" srcOrd="4" destOrd="0" presId="urn:microsoft.com/office/officeart/2018/2/layout/IconCircleList"/>
    <dgm:cxn modelId="{316990B3-1A2C-46AD-A5CD-0E9334AC91C8}" type="presParOf" srcId="{CE7BEDF7-7889-42E6-B5B5-F480709162E6}" destId="{B2B1CF6B-32E7-4CAE-85FF-E155DA922FE5}" srcOrd="0" destOrd="0" presId="urn:microsoft.com/office/officeart/2018/2/layout/IconCircleList"/>
    <dgm:cxn modelId="{0AB28DAE-DA45-441B-B662-7E427A11ABE3}" type="presParOf" srcId="{CE7BEDF7-7889-42E6-B5B5-F480709162E6}" destId="{AB9864A9-D09C-41A3-BD6D-38E0460289F6}" srcOrd="1" destOrd="0" presId="urn:microsoft.com/office/officeart/2018/2/layout/IconCircleList"/>
    <dgm:cxn modelId="{824C6769-988C-4678-8321-F7945EDB273E}" type="presParOf" srcId="{CE7BEDF7-7889-42E6-B5B5-F480709162E6}" destId="{8184BC74-4DF8-4A63-BB0C-838B9FDD12FD}" srcOrd="2" destOrd="0" presId="urn:microsoft.com/office/officeart/2018/2/layout/IconCircleList"/>
    <dgm:cxn modelId="{5F538A67-D559-4BDB-ABDA-F314EF74737D}" type="presParOf" srcId="{CE7BEDF7-7889-42E6-B5B5-F480709162E6}" destId="{9685EE2A-6910-4644-9033-92C99D6F5230}" srcOrd="3" destOrd="0" presId="urn:microsoft.com/office/officeart/2018/2/layout/IconCircleList"/>
    <dgm:cxn modelId="{35F853A3-8FC9-4317-A16F-00DF155F0EAB}" type="presParOf" srcId="{B406E422-BF57-4BD7-A09B-9E582CEF938C}" destId="{F3ED5A40-9507-41DC-BE35-5E5B40D297FC}" srcOrd="5" destOrd="0" presId="urn:microsoft.com/office/officeart/2018/2/layout/IconCircleList"/>
    <dgm:cxn modelId="{146BA153-5A37-46E3-B058-7B79FBFFB448}" type="presParOf" srcId="{B406E422-BF57-4BD7-A09B-9E582CEF938C}" destId="{384599B4-81BF-4F5C-87A6-8303A6E889FE}" srcOrd="6" destOrd="0" presId="urn:microsoft.com/office/officeart/2018/2/layout/IconCircleList"/>
    <dgm:cxn modelId="{49DE2B06-E87B-4160-95A9-BD9AFBD1004E}" type="presParOf" srcId="{384599B4-81BF-4F5C-87A6-8303A6E889FE}" destId="{5CF471E0-0FE1-491A-A771-FC0C806C5E4B}" srcOrd="0" destOrd="0" presId="urn:microsoft.com/office/officeart/2018/2/layout/IconCircleList"/>
    <dgm:cxn modelId="{6D7DCC64-33BC-49ED-B5E5-238D9CFBD8E1}" type="presParOf" srcId="{384599B4-81BF-4F5C-87A6-8303A6E889FE}" destId="{D879E225-F7A9-47ED-BEF8-D82F5C2EC605}" srcOrd="1" destOrd="0" presId="urn:microsoft.com/office/officeart/2018/2/layout/IconCircleList"/>
    <dgm:cxn modelId="{8965738F-0370-47F5-9A74-875AD6798A3F}" type="presParOf" srcId="{384599B4-81BF-4F5C-87A6-8303A6E889FE}" destId="{64D961B5-2252-4BD7-AC6C-55FC847CA0A7}" srcOrd="2" destOrd="0" presId="urn:microsoft.com/office/officeart/2018/2/layout/IconCircleList"/>
    <dgm:cxn modelId="{A95E6905-3644-4D29-A0A6-4D0C04751D22}" type="presParOf" srcId="{384599B4-81BF-4F5C-87A6-8303A6E889FE}" destId="{F4A6F209-72AE-4FC0-88D2-067CD78A76F9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0A72861-E7E0-40DC-A529-93300C80DCB2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FA00F90C-847F-4FC9-99F1-8FF38F8D70C7}">
      <dgm:prSet/>
      <dgm:spPr/>
      <dgm:t>
        <a:bodyPr/>
        <a:lstStyle/>
        <a:p>
          <a:r>
            <a:rPr lang="en-US"/>
            <a:t>Automated quiz feedback</a:t>
          </a:r>
        </a:p>
      </dgm:t>
    </dgm:pt>
    <dgm:pt modelId="{428E5767-5535-444B-BCC3-37BF5809E34A}" type="parTrans" cxnId="{B7C30D33-B08F-4827-9E20-74370BBA37B4}">
      <dgm:prSet/>
      <dgm:spPr/>
      <dgm:t>
        <a:bodyPr/>
        <a:lstStyle/>
        <a:p>
          <a:endParaRPr lang="en-US"/>
        </a:p>
      </dgm:t>
    </dgm:pt>
    <dgm:pt modelId="{43FBEDCA-7114-4130-AFD9-ABC42EC3541A}" type="sibTrans" cxnId="{B7C30D33-B08F-4827-9E20-74370BBA37B4}">
      <dgm:prSet/>
      <dgm:spPr/>
      <dgm:t>
        <a:bodyPr/>
        <a:lstStyle/>
        <a:p>
          <a:endParaRPr lang="en-US"/>
        </a:p>
      </dgm:t>
    </dgm:pt>
    <dgm:pt modelId="{AB4ECA5E-E3F0-4AEA-9B17-1A3EA5D74014}">
      <dgm:prSet/>
      <dgm:spPr/>
      <dgm:t>
        <a:bodyPr/>
        <a:lstStyle/>
        <a:p>
          <a:r>
            <a:rPr lang="en-US"/>
            <a:t>Rubrics</a:t>
          </a:r>
        </a:p>
      </dgm:t>
    </dgm:pt>
    <dgm:pt modelId="{D0C2EEB4-1D61-4202-A8B8-4EDA98067E58}" type="parTrans" cxnId="{48D5419A-DCDD-4A41-B630-93D1111C737C}">
      <dgm:prSet/>
      <dgm:spPr/>
      <dgm:t>
        <a:bodyPr/>
        <a:lstStyle/>
        <a:p>
          <a:endParaRPr lang="en-US"/>
        </a:p>
      </dgm:t>
    </dgm:pt>
    <dgm:pt modelId="{F4CA62CC-5DFA-4B73-BD3C-1F70760A0232}" type="sibTrans" cxnId="{48D5419A-DCDD-4A41-B630-93D1111C737C}">
      <dgm:prSet/>
      <dgm:spPr/>
      <dgm:t>
        <a:bodyPr/>
        <a:lstStyle/>
        <a:p>
          <a:endParaRPr lang="en-US"/>
        </a:p>
      </dgm:t>
    </dgm:pt>
    <dgm:pt modelId="{1305C93C-5D03-4ABC-A159-BC7A504076DC}">
      <dgm:prSet/>
      <dgm:spPr/>
      <dgm:t>
        <a:bodyPr/>
        <a:lstStyle/>
        <a:p>
          <a:r>
            <a:rPr lang="en-US"/>
            <a:t>Model answers</a:t>
          </a:r>
        </a:p>
      </dgm:t>
    </dgm:pt>
    <dgm:pt modelId="{550F3280-CB50-41E5-B2B4-9E550F14CE4F}" type="parTrans" cxnId="{1498ADD2-7498-4DEA-B01F-7C5A70D6DD64}">
      <dgm:prSet/>
      <dgm:spPr/>
      <dgm:t>
        <a:bodyPr/>
        <a:lstStyle/>
        <a:p>
          <a:endParaRPr lang="en-US"/>
        </a:p>
      </dgm:t>
    </dgm:pt>
    <dgm:pt modelId="{A3E42718-A00C-43A7-BB71-6D22E11816D5}" type="sibTrans" cxnId="{1498ADD2-7498-4DEA-B01F-7C5A70D6DD64}">
      <dgm:prSet/>
      <dgm:spPr/>
      <dgm:t>
        <a:bodyPr/>
        <a:lstStyle/>
        <a:p>
          <a:endParaRPr lang="en-US"/>
        </a:p>
      </dgm:t>
    </dgm:pt>
    <dgm:pt modelId="{A18CAE58-5322-4EEC-A717-20F232E5CA60}">
      <dgm:prSet/>
      <dgm:spPr/>
      <dgm:t>
        <a:bodyPr/>
        <a:lstStyle/>
        <a:p>
          <a:r>
            <a:rPr lang="en-US"/>
            <a:t>Audio/video feedback where appropriate</a:t>
          </a:r>
        </a:p>
      </dgm:t>
    </dgm:pt>
    <dgm:pt modelId="{67428298-9E64-4397-BD9C-18A5518443EB}" type="parTrans" cxnId="{9A6CCDBC-EA5E-4D25-AE1E-04CEF4EAC21F}">
      <dgm:prSet/>
      <dgm:spPr/>
      <dgm:t>
        <a:bodyPr/>
        <a:lstStyle/>
        <a:p>
          <a:endParaRPr lang="en-US"/>
        </a:p>
      </dgm:t>
    </dgm:pt>
    <dgm:pt modelId="{F944C591-AC85-4F78-89DD-99D0128BE85B}" type="sibTrans" cxnId="{9A6CCDBC-EA5E-4D25-AE1E-04CEF4EAC21F}">
      <dgm:prSet/>
      <dgm:spPr/>
      <dgm:t>
        <a:bodyPr/>
        <a:lstStyle/>
        <a:p>
          <a:endParaRPr lang="en-US"/>
        </a:p>
      </dgm:t>
    </dgm:pt>
    <dgm:pt modelId="{4078071B-AE01-467D-8517-F24BD780F4BB}" type="pres">
      <dgm:prSet presAssocID="{40A72861-E7E0-40DC-A529-93300C80DCB2}" presName="vert0" presStyleCnt="0">
        <dgm:presLayoutVars>
          <dgm:dir/>
          <dgm:animOne val="branch"/>
          <dgm:animLvl val="lvl"/>
        </dgm:presLayoutVars>
      </dgm:prSet>
      <dgm:spPr/>
    </dgm:pt>
    <dgm:pt modelId="{002C1C0D-6BA8-4E2E-B130-BAA1499E3C3F}" type="pres">
      <dgm:prSet presAssocID="{FA00F90C-847F-4FC9-99F1-8FF38F8D70C7}" presName="thickLine" presStyleLbl="alignNode1" presStyleIdx="0" presStyleCnt="4"/>
      <dgm:spPr/>
    </dgm:pt>
    <dgm:pt modelId="{F3CC68DB-779F-4EF8-8F11-2FDDFAA07EF5}" type="pres">
      <dgm:prSet presAssocID="{FA00F90C-847F-4FC9-99F1-8FF38F8D70C7}" presName="horz1" presStyleCnt="0"/>
      <dgm:spPr/>
    </dgm:pt>
    <dgm:pt modelId="{A8EDEF43-AD95-47F3-93CB-195CA942E15C}" type="pres">
      <dgm:prSet presAssocID="{FA00F90C-847F-4FC9-99F1-8FF38F8D70C7}" presName="tx1" presStyleLbl="revTx" presStyleIdx="0" presStyleCnt="4"/>
      <dgm:spPr/>
    </dgm:pt>
    <dgm:pt modelId="{9821482E-F2B8-4A0A-8452-ACE2AB22D0F1}" type="pres">
      <dgm:prSet presAssocID="{FA00F90C-847F-4FC9-99F1-8FF38F8D70C7}" presName="vert1" presStyleCnt="0"/>
      <dgm:spPr/>
    </dgm:pt>
    <dgm:pt modelId="{4799D9DE-34CD-4333-A85C-E218128FD984}" type="pres">
      <dgm:prSet presAssocID="{AB4ECA5E-E3F0-4AEA-9B17-1A3EA5D74014}" presName="thickLine" presStyleLbl="alignNode1" presStyleIdx="1" presStyleCnt="4"/>
      <dgm:spPr/>
    </dgm:pt>
    <dgm:pt modelId="{6DBABF15-D384-4EC0-81BE-51BE18582119}" type="pres">
      <dgm:prSet presAssocID="{AB4ECA5E-E3F0-4AEA-9B17-1A3EA5D74014}" presName="horz1" presStyleCnt="0"/>
      <dgm:spPr/>
    </dgm:pt>
    <dgm:pt modelId="{7B06BE2E-E0D4-4C71-9BB7-0A89B426141A}" type="pres">
      <dgm:prSet presAssocID="{AB4ECA5E-E3F0-4AEA-9B17-1A3EA5D74014}" presName="tx1" presStyleLbl="revTx" presStyleIdx="1" presStyleCnt="4"/>
      <dgm:spPr/>
    </dgm:pt>
    <dgm:pt modelId="{97F34722-DE3F-46A8-AF7D-EA14AC82E9ED}" type="pres">
      <dgm:prSet presAssocID="{AB4ECA5E-E3F0-4AEA-9B17-1A3EA5D74014}" presName="vert1" presStyleCnt="0"/>
      <dgm:spPr/>
    </dgm:pt>
    <dgm:pt modelId="{8CCFA904-4780-4143-A782-223D14AD4723}" type="pres">
      <dgm:prSet presAssocID="{1305C93C-5D03-4ABC-A159-BC7A504076DC}" presName="thickLine" presStyleLbl="alignNode1" presStyleIdx="2" presStyleCnt="4"/>
      <dgm:spPr/>
    </dgm:pt>
    <dgm:pt modelId="{F99530A6-673D-4E2B-BB4D-476275A60180}" type="pres">
      <dgm:prSet presAssocID="{1305C93C-5D03-4ABC-A159-BC7A504076DC}" presName="horz1" presStyleCnt="0"/>
      <dgm:spPr/>
    </dgm:pt>
    <dgm:pt modelId="{8385B32B-A777-4816-9A46-CB86DAAB7C2F}" type="pres">
      <dgm:prSet presAssocID="{1305C93C-5D03-4ABC-A159-BC7A504076DC}" presName="tx1" presStyleLbl="revTx" presStyleIdx="2" presStyleCnt="4"/>
      <dgm:spPr/>
    </dgm:pt>
    <dgm:pt modelId="{7285DC82-6CF8-4033-8A2F-2AF4A8F955D9}" type="pres">
      <dgm:prSet presAssocID="{1305C93C-5D03-4ABC-A159-BC7A504076DC}" presName="vert1" presStyleCnt="0"/>
      <dgm:spPr/>
    </dgm:pt>
    <dgm:pt modelId="{1B757575-A641-4EAB-9C76-0684C14704A6}" type="pres">
      <dgm:prSet presAssocID="{A18CAE58-5322-4EEC-A717-20F232E5CA60}" presName="thickLine" presStyleLbl="alignNode1" presStyleIdx="3" presStyleCnt="4"/>
      <dgm:spPr/>
    </dgm:pt>
    <dgm:pt modelId="{37897660-97C7-49F6-B7B3-D7A95F4A426D}" type="pres">
      <dgm:prSet presAssocID="{A18CAE58-5322-4EEC-A717-20F232E5CA60}" presName="horz1" presStyleCnt="0"/>
      <dgm:spPr/>
    </dgm:pt>
    <dgm:pt modelId="{ACFBA6CF-A344-4D4B-8976-D51FF5DFFF6F}" type="pres">
      <dgm:prSet presAssocID="{A18CAE58-5322-4EEC-A717-20F232E5CA60}" presName="tx1" presStyleLbl="revTx" presStyleIdx="3" presStyleCnt="4"/>
      <dgm:spPr/>
    </dgm:pt>
    <dgm:pt modelId="{22204282-DA8D-4CF1-865B-06EDE433D0E6}" type="pres">
      <dgm:prSet presAssocID="{A18CAE58-5322-4EEC-A717-20F232E5CA60}" presName="vert1" presStyleCnt="0"/>
      <dgm:spPr/>
    </dgm:pt>
  </dgm:ptLst>
  <dgm:cxnLst>
    <dgm:cxn modelId="{EE6ED91F-21ED-42D0-AB36-F3628E4B01AD}" type="presOf" srcId="{A18CAE58-5322-4EEC-A717-20F232E5CA60}" destId="{ACFBA6CF-A344-4D4B-8976-D51FF5DFFF6F}" srcOrd="0" destOrd="0" presId="urn:microsoft.com/office/officeart/2008/layout/LinedList"/>
    <dgm:cxn modelId="{B7C30D33-B08F-4827-9E20-74370BBA37B4}" srcId="{40A72861-E7E0-40DC-A529-93300C80DCB2}" destId="{FA00F90C-847F-4FC9-99F1-8FF38F8D70C7}" srcOrd="0" destOrd="0" parTransId="{428E5767-5535-444B-BCC3-37BF5809E34A}" sibTransId="{43FBEDCA-7114-4130-AFD9-ABC42EC3541A}"/>
    <dgm:cxn modelId="{294B4B87-3252-4349-98C9-9006B18D7DA6}" type="presOf" srcId="{40A72861-E7E0-40DC-A529-93300C80DCB2}" destId="{4078071B-AE01-467D-8517-F24BD780F4BB}" srcOrd="0" destOrd="0" presId="urn:microsoft.com/office/officeart/2008/layout/LinedList"/>
    <dgm:cxn modelId="{48D5419A-DCDD-4A41-B630-93D1111C737C}" srcId="{40A72861-E7E0-40DC-A529-93300C80DCB2}" destId="{AB4ECA5E-E3F0-4AEA-9B17-1A3EA5D74014}" srcOrd="1" destOrd="0" parTransId="{D0C2EEB4-1D61-4202-A8B8-4EDA98067E58}" sibTransId="{F4CA62CC-5DFA-4B73-BD3C-1F70760A0232}"/>
    <dgm:cxn modelId="{EBC469A7-D8D5-44E0-8074-3C88C5036AED}" type="presOf" srcId="{FA00F90C-847F-4FC9-99F1-8FF38F8D70C7}" destId="{A8EDEF43-AD95-47F3-93CB-195CA942E15C}" srcOrd="0" destOrd="0" presId="urn:microsoft.com/office/officeart/2008/layout/LinedList"/>
    <dgm:cxn modelId="{B35AD0AC-149D-4B5F-9ABD-1416B33A2FBA}" type="presOf" srcId="{AB4ECA5E-E3F0-4AEA-9B17-1A3EA5D74014}" destId="{7B06BE2E-E0D4-4C71-9BB7-0A89B426141A}" srcOrd="0" destOrd="0" presId="urn:microsoft.com/office/officeart/2008/layout/LinedList"/>
    <dgm:cxn modelId="{9A6CCDBC-EA5E-4D25-AE1E-04CEF4EAC21F}" srcId="{40A72861-E7E0-40DC-A529-93300C80DCB2}" destId="{A18CAE58-5322-4EEC-A717-20F232E5CA60}" srcOrd="3" destOrd="0" parTransId="{67428298-9E64-4397-BD9C-18A5518443EB}" sibTransId="{F944C591-AC85-4F78-89DD-99D0128BE85B}"/>
    <dgm:cxn modelId="{C572E5CB-A585-4873-99BA-F146F113AF96}" type="presOf" srcId="{1305C93C-5D03-4ABC-A159-BC7A504076DC}" destId="{8385B32B-A777-4816-9A46-CB86DAAB7C2F}" srcOrd="0" destOrd="0" presId="urn:microsoft.com/office/officeart/2008/layout/LinedList"/>
    <dgm:cxn modelId="{1498ADD2-7498-4DEA-B01F-7C5A70D6DD64}" srcId="{40A72861-E7E0-40DC-A529-93300C80DCB2}" destId="{1305C93C-5D03-4ABC-A159-BC7A504076DC}" srcOrd="2" destOrd="0" parTransId="{550F3280-CB50-41E5-B2B4-9E550F14CE4F}" sibTransId="{A3E42718-A00C-43A7-BB71-6D22E11816D5}"/>
    <dgm:cxn modelId="{DC356B93-6A6D-4DD7-BC58-E2057A01428A}" type="presParOf" srcId="{4078071B-AE01-467D-8517-F24BD780F4BB}" destId="{002C1C0D-6BA8-4E2E-B130-BAA1499E3C3F}" srcOrd="0" destOrd="0" presId="urn:microsoft.com/office/officeart/2008/layout/LinedList"/>
    <dgm:cxn modelId="{8F9052D4-362A-473B-9B4F-C1371F7B39AD}" type="presParOf" srcId="{4078071B-AE01-467D-8517-F24BD780F4BB}" destId="{F3CC68DB-779F-4EF8-8F11-2FDDFAA07EF5}" srcOrd="1" destOrd="0" presId="urn:microsoft.com/office/officeart/2008/layout/LinedList"/>
    <dgm:cxn modelId="{60C18ACD-3F1F-410E-97C0-29BD5A749ECC}" type="presParOf" srcId="{F3CC68DB-779F-4EF8-8F11-2FDDFAA07EF5}" destId="{A8EDEF43-AD95-47F3-93CB-195CA942E15C}" srcOrd="0" destOrd="0" presId="urn:microsoft.com/office/officeart/2008/layout/LinedList"/>
    <dgm:cxn modelId="{B7FA3CDD-D1F2-41A1-83CB-FB7BD436BD86}" type="presParOf" srcId="{F3CC68DB-779F-4EF8-8F11-2FDDFAA07EF5}" destId="{9821482E-F2B8-4A0A-8452-ACE2AB22D0F1}" srcOrd="1" destOrd="0" presId="urn:microsoft.com/office/officeart/2008/layout/LinedList"/>
    <dgm:cxn modelId="{4691E60F-8E2E-4602-AE2C-672D0E9DC34C}" type="presParOf" srcId="{4078071B-AE01-467D-8517-F24BD780F4BB}" destId="{4799D9DE-34CD-4333-A85C-E218128FD984}" srcOrd="2" destOrd="0" presId="urn:microsoft.com/office/officeart/2008/layout/LinedList"/>
    <dgm:cxn modelId="{4E45A675-9FA9-4520-9D68-D40E06B10CE7}" type="presParOf" srcId="{4078071B-AE01-467D-8517-F24BD780F4BB}" destId="{6DBABF15-D384-4EC0-81BE-51BE18582119}" srcOrd="3" destOrd="0" presId="urn:microsoft.com/office/officeart/2008/layout/LinedList"/>
    <dgm:cxn modelId="{E0AA3447-1E0B-4422-ABBD-DA428022C950}" type="presParOf" srcId="{6DBABF15-D384-4EC0-81BE-51BE18582119}" destId="{7B06BE2E-E0D4-4C71-9BB7-0A89B426141A}" srcOrd="0" destOrd="0" presId="urn:microsoft.com/office/officeart/2008/layout/LinedList"/>
    <dgm:cxn modelId="{6AEFC79B-5B35-45E8-B9BA-54E0F5B6F315}" type="presParOf" srcId="{6DBABF15-D384-4EC0-81BE-51BE18582119}" destId="{97F34722-DE3F-46A8-AF7D-EA14AC82E9ED}" srcOrd="1" destOrd="0" presId="urn:microsoft.com/office/officeart/2008/layout/LinedList"/>
    <dgm:cxn modelId="{91A3A43E-852B-4379-94AA-E023A93CC0C0}" type="presParOf" srcId="{4078071B-AE01-467D-8517-F24BD780F4BB}" destId="{8CCFA904-4780-4143-A782-223D14AD4723}" srcOrd="4" destOrd="0" presId="urn:microsoft.com/office/officeart/2008/layout/LinedList"/>
    <dgm:cxn modelId="{74BDC9E7-CE9C-4529-9FD7-84E1D3F8A963}" type="presParOf" srcId="{4078071B-AE01-467D-8517-F24BD780F4BB}" destId="{F99530A6-673D-4E2B-BB4D-476275A60180}" srcOrd="5" destOrd="0" presId="urn:microsoft.com/office/officeart/2008/layout/LinedList"/>
    <dgm:cxn modelId="{46FCF797-CE8B-4BE2-99CE-9C46037EDF2B}" type="presParOf" srcId="{F99530A6-673D-4E2B-BB4D-476275A60180}" destId="{8385B32B-A777-4816-9A46-CB86DAAB7C2F}" srcOrd="0" destOrd="0" presId="urn:microsoft.com/office/officeart/2008/layout/LinedList"/>
    <dgm:cxn modelId="{DAF68234-3538-4796-9D85-141E6165CDD2}" type="presParOf" srcId="{F99530A6-673D-4E2B-BB4D-476275A60180}" destId="{7285DC82-6CF8-4033-8A2F-2AF4A8F955D9}" srcOrd="1" destOrd="0" presId="urn:microsoft.com/office/officeart/2008/layout/LinedList"/>
    <dgm:cxn modelId="{1341DC17-3473-4724-9C70-6322D803BE6A}" type="presParOf" srcId="{4078071B-AE01-467D-8517-F24BD780F4BB}" destId="{1B757575-A641-4EAB-9C76-0684C14704A6}" srcOrd="6" destOrd="0" presId="urn:microsoft.com/office/officeart/2008/layout/LinedList"/>
    <dgm:cxn modelId="{D5173769-142C-46B8-A505-056B84424584}" type="presParOf" srcId="{4078071B-AE01-467D-8517-F24BD780F4BB}" destId="{37897660-97C7-49F6-B7B3-D7A95F4A426D}" srcOrd="7" destOrd="0" presId="urn:microsoft.com/office/officeart/2008/layout/LinedList"/>
    <dgm:cxn modelId="{3B2248E8-1C97-423F-99E3-B048A60AAC14}" type="presParOf" srcId="{37897660-97C7-49F6-B7B3-D7A95F4A426D}" destId="{ACFBA6CF-A344-4D4B-8976-D51FF5DFFF6F}" srcOrd="0" destOrd="0" presId="urn:microsoft.com/office/officeart/2008/layout/LinedList"/>
    <dgm:cxn modelId="{09EA8857-ABAF-43B8-BE45-8478839513B8}" type="presParOf" srcId="{37897660-97C7-49F6-B7B3-D7A95F4A426D}" destId="{22204282-DA8D-4CF1-865B-06EDE433D0E6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0B82F08-6BA4-44F7-A34B-B97C599D49AE}" type="doc">
      <dgm:prSet loTypeId="urn:microsoft.com/office/officeart/2016/7/layout/VerticalHollowActionList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ECB7C200-52E5-4EF3-8736-88CD0F0C2A25}">
      <dgm:prSet/>
      <dgm:spPr/>
      <dgm:t>
        <a:bodyPr/>
        <a:lstStyle/>
        <a:p>
          <a:r>
            <a:rPr lang="en-US"/>
            <a:t>Mix</a:t>
          </a:r>
        </a:p>
      </dgm:t>
    </dgm:pt>
    <dgm:pt modelId="{E5E1C777-663D-45B3-BC73-52C1F2A47ABA}" type="parTrans" cxnId="{B1AAEB24-F239-4F7F-A526-7B99E2399E1F}">
      <dgm:prSet/>
      <dgm:spPr/>
      <dgm:t>
        <a:bodyPr/>
        <a:lstStyle/>
        <a:p>
          <a:endParaRPr lang="en-US"/>
        </a:p>
      </dgm:t>
    </dgm:pt>
    <dgm:pt modelId="{4D5F3459-971D-4F96-A46C-C9C541049685}" type="sibTrans" cxnId="{B1AAEB24-F239-4F7F-A526-7B99E2399E1F}">
      <dgm:prSet/>
      <dgm:spPr/>
      <dgm:t>
        <a:bodyPr/>
        <a:lstStyle/>
        <a:p>
          <a:endParaRPr lang="en-US"/>
        </a:p>
      </dgm:t>
    </dgm:pt>
    <dgm:pt modelId="{7CE98356-D971-4877-AAD3-1CE59BC6ADE9}">
      <dgm:prSet/>
      <dgm:spPr/>
      <dgm:t>
        <a:bodyPr/>
        <a:lstStyle/>
        <a:p>
          <a:r>
            <a:rPr lang="en-US"/>
            <a:t>Mix assessment types where possible</a:t>
          </a:r>
        </a:p>
      </dgm:t>
    </dgm:pt>
    <dgm:pt modelId="{B2811E5A-5A34-4B43-8027-6273768C662E}" type="parTrans" cxnId="{D89DD15E-357E-4C50-9EF4-64F18E2D3892}">
      <dgm:prSet/>
      <dgm:spPr/>
      <dgm:t>
        <a:bodyPr/>
        <a:lstStyle/>
        <a:p>
          <a:endParaRPr lang="en-US"/>
        </a:p>
      </dgm:t>
    </dgm:pt>
    <dgm:pt modelId="{6CA3930B-1DDC-42D6-9ED3-38427C384A96}" type="sibTrans" cxnId="{D89DD15E-357E-4C50-9EF4-64F18E2D3892}">
      <dgm:prSet/>
      <dgm:spPr/>
      <dgm:t>
        <a:bodyPr/>
        <a:lstStyle/>
        <a:p>
          <a:endParaRPr lang="en-US"/>
        </a:p>
      </dgm:t>
    </dgm:pt>
    <dgm:pt modelId="{E20489C1-D65F-4E80-A6C8-52BEB56572CE}">
      <dgm:prSet/>
      <dgm:spPr/>
      <dgm:t>
        <a:bodyPr/>
        <a:lstStyle/>
        <a:p>
          <a:r>
            <a:rPr lang="en-US"/>
            <a:t>Avoid</a:t>
          </a:r>
        </a:p>
      </dgm:t>
    </dgm:pt>
    <dgm:pt modelId="{F3E341D4-97A9-4815-AEC1-4FF81289FDCD}" type="parTrans" cxnId="{902E0985-41A8-4F5C-8ABA-1089A9D8A417}">
      <dgm:prSet/>
      <dgm:spPr/>
      <dgm:t>
        <a:bodyPr/>
        <a:lstStyle/>
        <a:p>
          <a:endParaRPr lang="en-US"/>
        </a:p>
      </dgm:t>
    </dgm:pt>
    <dgm:pt modelId="{D77623E5-19CE-4D28-BD12-989AFD752F2E}" type="sibTrans" cxnId="{902E0985-41A8-4F5C-8ABA-1089A9D8A417}">
      <dgm:prSet/>
      <dgm:spPr/>
      <dgm:t>
        <a:bodyPr/>
        <a:lstStyle/>
        <a:p>
          <a:endParaRPr lang="en-US"/>
        </a:p>
      </dgm:t>
    </dgm:pt>
    <dgm:pt modelId="{B8E091AF-B1C5-4DC0-9B82-48DA3CB18EF1}">
      <dgm:prSet/>
      <dgm:spPr/>
      <dgm:t>
        <a:bodyPr/>
        <a:lstStyle/>
        <a:p>
          <a:r>
            <a:rPr lang="en-US"/>
            <a:t>Avoid relying only on MCQs</a:t>
          </a:r>
        </a:p>
      </dgm:t>
    </dgm:pt>
    <dgm:pt modelId="{3C476F8E-3682-4C70-BF95-23EE77173BBD}" type="parTrans" cxnId="{89D50816-B292-498A-A8A0-7639F2B09331}">
      <dgm:prSet/>
      <dgm:spPr/>
      <dgm:t>
        <a:bodyPr/>
        <a:lstStyle/>
        <a:p>
          <a:endParaRPr lang="en-US"/>
        </a:p>
      </dgm:t>
    </dgm:pt>
    <dgm:pt modelId="{AB1F1836-F5F4-49A9-A4F2-D90ECE07566F}" type="sibTrans" cxnId="{89D50816-B292-498A-A8A0-7639F2B09331}">
      <dgm:prSet/>
      <dgm:spPr/>
      <dgm:t>
        <a:bodyPr/>
        <a:lstStyle/>
        <a:p>
          <a:endParaRPr lang="en-US"/>
        </a:p>
      </dgm:t>
    </dgm:pt>
    <dgm:pt modelId="{D8F98622-B7CF-408A-A3ED-86D132DB97F9}">
      <dgm:prSet/>
      <dgm:spPr/>
      <dgm:t>
        <a:bodyPr/>
        <a:lstStyle/>
        <a:p>
          <a:r>
            <a:rPr lang="en-US"/>
            <a:t>Include</a:t>
          </a:r>
        </a:p>
      </dgm:t>
    </dgm:pt>
    <dgm:pt modelId="{8AF6DEE9-CECD-47B5-9B50-4D9B5640A11D}" type="parTrans" cxnId="{29C80DFF-A24A-4DF3-A265-66EB43E59C8D}">
      <dgm:prSet/>
      <dgm:spPr/>
      <dgm:t>
        <a:bodyPr/>
        <a:lstStyle/>
        <a:p>
          <a:endParaRPr lang="en-US"/>
        </a:p>
      </dgm:t>
    </dgm:pt>
    <dgm:pt modelId="{0BC9FAB0-D00D-4BA9-A2B5-8AE55E57560A}" type="sibTrans" cxnId="{29C80DFF-A24A-4DF3-A265-66EB43E59C8D}">
      <dgm:prSet/>
      <dgm:spPr/>
      <dgm:t>
        <a:bodyPr/>
        <a:lstStyle/>
        <a:p>
          <a:endParaRPr lang="en-US"/>
        </a:p>
      </dgm:t>
    </dgm:pt>
    <dgm:pt modelId="{CA2186D1-0094-4D6C-B112-DA110D4A51D5}">
      <dgm:prSet/>
      <dgm:spPr/>
      <dgm:t>
        <a:bodyPr/>
        <a:lstStyle/>
        <a:p>
          <a:r>
            <a:rPr lang="en-US"/>
            <a:t>Include written or applied components where suitable</a:t>
          </a:r>
        </a:p>
      </dgm:t>
    </dgm:pt>
    <dgm:pt modelId="{D5451BF7-159E-4031-94A4-E31169D29334}" type="parTrans" cxnId="{4E577D6B-EBEE-43CB-BE55-F5DB069C9760}">
      <dgm:prSet/>
      <dgm:spPr/>
      <dgm:t>
        <a:bodyPr/>
        <a:lstStyle/>
        <a:p>
          <a:endParaRPr lang="en-US"/>
        </a:p>
      </dgm:t>
    </dgm:pt>
    <dgm:pt modelId="{915F211C-DB91-4138-855E-957ACA6A36E7}" type="sibTrans" cxnId="{4E577D6B-EBEE-43CB-BE55-F5DB069C9760}">
      <dgm:prSet/>
      <dgm:spPr/>
      <dgm:t>
        <a:bodyPr/>
        <a:lstStyle/>
        <a:p>
          <a:endParaRPr lang="en-US"/>
        </a:p>
      </dgm:t>
    </dgm:pt>
    <dgm:pt modelId="{572E232D-E289-47BC-BA3B-3417B461C5D9}" type="pres">
      <dgm:prSet presAssocID="{90B82F08-6BA4-44F7-A34B-B97C599D49AE}" presName="Name0" presStyleCnt="0">
        <dgm:presLayoutVars>
          <dgm:dir/>
          <dgm:animLvl val="lvl"/>
          <dgm:resizeHandles val="exact"/>
        </dgm:presLayoutVars>
      </dgm:prSet>
      <dgm:spPr/>
    </dgm:pt>
    <dgm:pt modelId="{9216D7FF-3FB0-43A5-8894-6A32E47CDDEC}" type="pres">
      <dgm:prSet presAssocID="{ECB7C200-52E5-4EF3-8736-88CD0F0C2A25}" presName="linNode" presStyleCnt="0"/>
      <dgm:spPr/>
    </dgm:pt>
    <dgm:pt modelId="{78DC9A0B-4887-4B5B-AF49-5D6BDDEA478F}" type="pres">
      <dgm:prSet presAssocID="{ECB7C200-52E5-4EF3-8736-88CD0F0C2A25}" presName="parentText" presStyleLbl="solidFgAcc1" presStyleIdx="0" presStyleCnt="3">
        <dgm:presLayoutVars>
          <dgm:chMax val="1"/>
          <dgm:bulletEnabled/>
        </dgm:presLayoutVars>
      </dgm:prSet>
      <dgm:spPr/>
    </dgm:pt>
    <dgm:pt modelId="{1803009E-209F-4664-9D20-806551784836}" type="pres">
      <dgm:prSet presAssocID="{ECB7C200-52E5-4EF3-8736-88CD0F0C2A25}" presName="descendantText" presStyleLbl="alignNode1" presStyleIdx="0" presStyleCnt="3">
        <dgm:presLayoutVars>
          <dgm:bulletEnabled/>
        </dgm:presLayoutVars>
      </dgm:prSet>
      <dgm:spPr/>
    </dgm:pt>
    <dgm:pt modelId="{AC89A7A2-144C-4A68-AF3A-D1C6643B7319}" type="pres">
      <dgm:prSet presAssocID="{4D5F3459-971D-4F96-A46C-C9C541049685}" presName="sp" presStyleCnt="0"/>
      <dgm:spPr/>
    </dgm:pt>
    <dgm:pt modelId="{C1666092-0E37-4F8F-9CED-459A6644CD14}" type="pres">
      <dgm:prSet presAssocID="{E20489C1-D65F-4E80-A6C8-52BEB56572CE}" presName="linNode" presStyleCnt="0"/>
      <dgm:spPr/>
    </dgm:pt>
    <dgm:pt modelId="{9676A761-1D6A-4FE2-A34B-61B55379580C}" type="pres">
      <dgm:prSet presAssocID="{E20489C1-D65F-4E80-A6C8-52BEB56572CE}" presName="parentText" presStyleLbl="solidFgAcc1" presStyleIdx="1" presStyleCnt="3">
        <dgm:presLayoutVars>
          <dgm:chMax val="1"/>
          <dgm:bulletEnabled/>
        </dgm:presLayoutVars>
      </dgm:prSet>
      <dgm:spPr/>
    </dgm:pt>
    <dgm:pt modelId="{BAAE485D-B941-406F-BB05-938A6F519124}" type="pres">
      <dgm:prSet presAssocID="{E20489C1-D65F-4E80-A6C8-52BEB56572CE}" presName="descendantText" presStyleLbl="alignNode1" presStyleIdx="1" presStyleCnt="3">
        <dgm:presLayoutVars>
          <dgm:bulletEnabled/>
        </dgm:presLayoutVars>
      </dgm:prSet>
      <dgm:spPr/>
    </dgm:pt>
    <dgm:pt modelId="{E77FEF47-A2B6-4412-BA2E-68B7098402D9}" type="pres">
      <dgm:prSet presAssocID="{D77623E5-19CE-4D28-BD12-989AFD752F2E}" presName="sp" presStyleCnt="0"/>
      <dgm:spPr/>
    </dgm:pt>
    <dgm:pt modelId="{B480C522-5AFD-4416-B54D-205DAB2E7E33}" type="pres">
      <dgm:prSet presAssocID="{D8F98622-B7CF-408A-A3ED-86D132DB97F9}" presName="linNode" presStyleCnt="0"/>
      <dgm:spPr/>
    </dgm:pt>
    <dgm:pt modelId="{2F6F3822-9729-4F61-AA4E-3C83A54A3E7A}" type="pres">
      <dgm:prSet presAssocID="{D8F98622-B7CF-408A-A3ED-86D132DB97F9}" presName="parentText" presStyleLbl="solidFgAcc1" presStyleIdx="2" presStyleCnt="3">
        <dgm:presLayoutVars>
          <dgm:chMax val="1"/>
          <dgm:bulletEnabled/>
        </dgm:presLayoutVars>
      </dgm:prSet>
      <dgm:spPr/>
    </dgm:pt>
    <dgm:pt modelId="{18DA0CC0-C098-437E-B161-B93AC6179B4E}" type="pres">
      <dgm:prSet presAssocID="{D8F98622-B7CF-408A-A3ED-86D132DB97F9}" presName="descendantText" presStyleLbl="alignNode1" presStyleIdx="2" presStyleCnt="3">
        <dgm:presLayoutVars>
          <dgm:bulletEnabled/>
        </dgm:presLayoutVars>
      </dgm:prSet>
      <dgm:spPr/>
    </dgm:pt>
  </dgm:ptLst>
  <dgm:cxnLst>
    <dgm:cxn modelId="{89D50816-B292-498A-A8A0-7639F2B09331}" srcId="{E20489C1-D65F-4E80-A6C8-52BEB56572CE}" destId="{B8E091AF-B1C5-4DC0-9B82-48DA3CB18EF1}" srcOrd="0" destOrd="0" parTransId="{3C476F8E-3682-4C70-BF95-23EE77173BBD}" sibTransId="{AB1F1836-F5F4-49A9-A4F2-D90ECE07566F}"/>
    <dgm:cxn modelId="{B1AAEB24-F239-4F7F-A526-7B99E2399E1F}" srcId="{90B82F08-6BA4-44F7-A34B-B97C599D49AE}" destId="{ECB7C200-52E5-4EF3-8736-88CD0F0C2A25}" srcOrd="0" destOrd="0" parTransId="{E5E1C777-663D-45B3-BC73-52C1F2A47ABA}" sibTransId="{4D5F3459-971D-4F96-A46C-C9C541049685}"/>
    <dgm:cxn modelId="{A718612F-FB88-428B-B7DB-7F4D47F4F71C}" type="presOf" srcId="{B8E091AF-B1C5-4DC0-9B82-48DA3CB18EF1}" destId="{BAAE485D-B941-406F-BB05-938A6F519124}" srcOrd="0" destOrd="0" presId="urn:microsoft.com/office/officeart/2016/7/layout/VerticalHollowActionList"/>
    <dgm:cxn modelId="{019F8A3E-CE81-4971-A5B4-AB770F2A7641}" type="presOf" srcId="{ECB7C200-52E5-4EF3-8736-88CD0F0C2A25}" destId="{78DC9A0B-4887-4B5B-AF49-5D6BDDEA478F}" srcOrd="0" destOrd="0" presId="urn:microsoft.com/office/officeart/2016/7/layout/VerticalHollowActionList"/>
    <dgm:cxn modelId="{D89DD15E-357E-4C50-9EF4-64F18E2D3892}" srcId="{ECB7C200-52E5-4EF3-8736-88CD0F0C2A25}" destId="{7CE98356-D971-4877-AAD3-1CE59BC6ADE9}" srcOrd="0" destOrd="0" parTransId="{B2811E5A-5A34-4B43-8027-6273768C662E}" sibTransId="{6CA3930B-1DDC-42D6-9ED3-38427C384A96}"/>
    <dgm:cxn modelId="{4E577D6B-EBEE-43CB-BE55-F5DB069C9760}" srcId="{D8F98622-B7CF-408A-A3ED-86D132DB97F9}" destId="{CA2186D1-0094-4D6C-B112-DA110D4A51D5}" srcOrd="0" destOrd="0" parTransId="{D5451BF7-159E-4031-94A4-E31169D29334}" sibTransId="{915F211C-DB91-4138-855E-957ACA6A36E7}"/>
    <dgm:cxn modelId="{0A030276-02AB-4E43-85A6-5E0867CAA578}" type="presOf" srcId="{D8F98622-B7CF-408A-A3ED-86D132DB97F9}" destId="{2F6F3822-9729-4F61-AA4E-3C83A54A3E7A}" srcOrd="0" destOrd="0" presId="urn:microsoft.com/office/officeart/2016/7/layout/VerticalHollowActionList"/>
    <dgm:cxn modelId="{902E0985-41A8-4F5C-8ABA-1089A9D8A417}" srcId="{90B82F08-6BA4-44F7-A34B-B97C599D49AE}" destId="{E20489C1-D65F-4E80-A6C8-52BEB56572CE}" srcOrd="1" destOrd="0" parTransId="{F3E341D4-97A9-4815-AEC1-4FF81289FDCD}" sibTransId="{D77623E5-19CE-4D28-BD12-989AFD752F2E}"/>
    <dgm:cxn modelId="{421E4595-3E35-43C2-BB70-36D38F5D79E8}" type="presOf" srcId="{E20489C1-D65F-4E80-A6C8-52BEB56572CE}" destId="{9676A761-1D6A-4FE2-A34B-61B55379580C}" srcOrd="0" destOrd="0" presId="urn:microsoft.com/office/officeart/2016/7/layout/VerticalHollowActionList"/>
    <dgm:cxn modelId="{F465EA98-C5D3-4DC0-BEA5-F9B89B0A4C25}" type="presOf" srcId="{90B82F08-6BA4-44F7-A34B-B97C599D49AE}" destId="{572E232D-E289-47BC-BA3B-3417B461C5D9}" srcOrd="0" destOrd="0" presId="urn:microsoft.com/office/officeart/2016/7/layout/VerticalHollowActionList"/>
    <dgm:cxn modelId="{917178AE-F904-4CCC-8B51-BC6E66AE6387}" type="presOf" srcId="{7CE98356-D971-4877-AAD3-1CE59BC6ADE9}" destId="{1803009E-209F-4664-9D20-806551784836}" srcOrd="0" destOrd="0" presId="urn:microsoft.com/office/officeart/2016/7/layout/VerticalHollowActionList"/>
    <dgm:cxn modelId="{502573E9-698D-45EA-BFAE-ADF68586CE2B}" type="presOf" srcId="{CA2186D1-0094-4D6C-B112-DA110D4A51D5}" destId="{18DA0CC0-C098-437E-B161-B93AC6179B4E}" srcOrd="0" destOrd="0" presId="urn:microsoft.com/office/officeart/2016/7/layout/VerticalHollowActionList"/>
    <dgm:cxn modelId="{29C80DFF-A24A-4DF3-A265-66EB43E59C8D}" srcId="{90B82F08-6BA4-44F7-A34B-B97C599D49AE}" destId="{D8F98622-B7CF-408A-A3ED-86D132DB97F9}" srcOrd="2" destOrd="0" parTransId="{8AF6DEE9-CECD-47B5-9B50-4D9B5640A11D}" sibTransId="{0BC9FAB0-D00D-4BA9-A2B5-8AE55E57560A}"/>
    <dgm:cxn modelId="{45BD2630-7B97-4F28-ABF4-F56A94C92EF3}" type="presParOf" srcId="{572E232D-E289-47BC-BA3B-3417B461C5D9}" destId="{9216D7FF-3FB0-43A5-8894-6A32E47CDDEC}" srcOrd="0" destOrd="0" presId="urn:microsoft.com/office/officeart/2016/7/layout/VerticalHollowActionList"/>
    <dgm:cxn modelId="{53F86B16-15A3-4604-839A-58A84049453B}" type="presParOf" srcId="{9216D7FF-3FB0-43A5-8894-6A32E47CDDEC}" destId="{78DC9A0B-4887-4B5B-AF49-5D6BDDEA478F}" srcOrd="0" destOrd="0" presId="urn:microsoft.com/office/officeart/2016/7/layout/VerticalHollowActionList"/>
    <dgm:cxn modelId="{AAE92858-7C7B-4800-8818-037FD9904E0E}" type="presParOf" srcId="{9216D7FF-3FB0-43A5-8894-6A32E47CDDEC}" destId="{1803009E-209F-4664-9D20-806551784836}" srcOrd="1" destOrd="0" presId="urn:microsoft.com/office/officeart/2016/7/layout/VerticalHollowActionList"/>
    <dgm:cxn modelId="{95B0B7F2-1979-4F3A-8877-041E8C48599A}" type="presParOf" srcId="{572E232D-E289-47BC-BA3B-3417B461C5D9}" destId="{AC89A7A2-144C-4A68-AF3A-D1C6643B7319}" srcOrd="1" destOrd="0" presId="urn:microsoft.com/office/officeart/2016/7/layout/VerticalHollowActionList"/>
    <dgm:cxn modelId="{46C9A507-87A3-46BE-911E-CC90784A3850}" type="presParOf" srcId="{572E232D-E289-47BC-BA3B-3417B461C5D9}" destId="{C1666092-0E37-4F8F-9CED-459A6644CD14}" srcOrd="2" destOrd="0" presId="urn:microsoft.com/office/officeart/2016/7/layout/VerticalHollowActionList"/>
    <dgm:cxn modelId="{77A5C33C-C0C8-479D-A417-409E7A2F7EC2}" type="presParOf" srcId="{C1666092-0E37-4F8F-9CED-459A6644CD14}" destId="{9676A761-1D6A-4FE2-A34B-61B55379580C}" srcOrd="0" destOrd="0" presId="urn:microsoft.com/office/officeart/2016/7/layout/VerticalHollowActionList"/>
    <dgm:cxn modelId="{F55BDBF7-46BB-43AE-94B6-612ABF42F3DB}" type="presParOf" srcId="{C1666092-0E37-4F8F-9CED-459A6644CD14}" destId="{BAAE485D-B941-406F-BB05-938A6F519124}" srcOrd="1" destOrd="0" presId="urn:microsoft.com/office/officeart/2016/7/layout/VerticalHollowActionList"/>
    <dgm:cxn modelId="{D41F98B8-0F01-42F3-B296-D0DB5D9DF2C2}" type="presParOf" srcId="{572E232D-E289-47BC-BA3B-3417B461C5D9}" destId="{E77FEF47-A2B6-4412-BA2E-68B7098402D9}" srcOrd="3" destOrd="0" presId="urn:microsoft.com/office/officeart/2016/7/layout/VerticalHollowActionList"/>
    <dgm:cxn modelId="{86E8A64E-882F-44C5-AF7B-8A12E04642D4}" type="presParOf" srcId="{572E232D-E289-47BC-BA3B-3417B461C5D9}" destId="{B480C522-5AFD-4416-B54D-205DAB2E7E33}" srcOrd="4" destOrd="0" presId="urn:microsoft.com/office/officeart/2016/7/layout/VerticalHollowActionList"/>
    <dgm:cxn modelId="{B5D89ACD-89FB-4BAC-8208-51610A144FA4}" type="presParOf" srcId="{B480C522-5AFD-4416-B54D-205DAB2E7E33}" destId="{2F6F3822-9729-4F61-AA4E-3C83A54A3E7A}" srcOrd="0" destOrd="0" presId="urn:microsoft.com/office/officeart/2016/7/layout/VerticalHollowActionList"/>
    <dgm:cxn modelId="{694E0815-70D6-4B29-B02E-875B0ABE1D15}" type="presParOf" srcId="{B480C522-5AFD-4416-B54D-205DAB2E7E33}" destId="{18DA0CC0-C098-437E-B161-B93AC6179B4E}" srcOrd="1" destOrd="0" presId="urn:microsoft.com/office/officeart/2016/7/layout/VerticalHollowAc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6FCDA94-4EAE-446D-8946-AEF8AA8775F8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8C244D3D-A3F5-44FE-846D-8D4AD2CEE66C}">
      <dgm:prSet/>
      <dgm:spPr/>
      <dgm:t>
        <a:bodyPr/>
        <a:lstStyle/>
        <a:p>
          <a:r>
            <a:rPr lang="en-US"/>
            <a:t>Case studies</a:t>
          </a:r>
        </a:p>
      </dgm:t>
    </dgm:pt>
    <dgm:pt modelId="{2C685404-BD25-4723-A1E9-486072625F52}" type="parTrans" cxnId="{4F52A87F-2DC4-44B9-98B1-6749E3190551}">
      <dgm:prSet/>
      <dgm:spPr/>
      <dgm:t>
        <a:bodyPr/>
        <a:lstStyle/>
        <a:p>
          <a:endParaRPr lang="en-US"/>
        </a:p>
      </dgm:t>
    </dgm:pt>
    <dgm:pt modelId="{2A5D163B-6A57-4324-BAF7-D9198236EFA5}" type="sibTrans" cxnId="{4F52A87F-2DC4-44B9-98B1-6749E3190551}">
      <dgm:prSet/>
      <dgm:spPr/>
      <dgm:t>
        <a:bodyPr/>
        <a:lstStyle/>
        <a:p>
          <a:endParaRPr lang="en-US"/>
        </a:p>
      </dgm:t>
    </dgm:pt>
    <dgm:pt modelId="{988924C0-9074-4551-9F3C-87FB6A61D782}">
      <dgm:prSet/>
      <dgm:spPr/>
      <dgm:t>
        <a:bodyPr/>
        <a:lstStyle/>
        <a:p>
          <a:r>
            <a:rPr lang="en-US"/>
            <a:t>Portfolios</a:t>
          </a:r>
        </a:p>
      </dgm:t>
    </dgm:pt>
    <dgm:pt modelId="{59CE3941-4F61-4AE1-A1B2-A21AC498ABD2}" type="parTrans" cxnId="{13382CE7-C2B0-4362-9A12-9ED838324C4D}">
      <dgm:prSet/>
      <dgm:spPr/>
      <dgm:t>
        <a:bodyPr/>
        <a:lstStyle/>
        <a:p>
          <a:endParaRPr lang="en-US"/>
        </a:p>
      </dgm:t>
    </dgm:pt>
    <dgm:pt modelId="{56569467-5E59-4E6B-BEA0-FC09A63A4947}" type="sibTrans" cxnId="{13382CE7-C2B0-4362-9A12-9ED838324C4D}">
      <dgm:prSet/>
      <dgm:spPr/>
      <dgm:t>
        <a:bodyPr/>
        <a:lstStyle/>
        <a:p>
          <a:endParaRPr lang="en-US"/>
        </a:p>
      </dgm:t>
    </dgm:pt>
    <dgm:pt modelId="{94A0C389-BEEE-46DD-AC41-EC857210F2ED}">
      <dgm:prSet/>
      <dgm:spPr/>
      <dgm:t>
        <a:bodyPr/>
        <a:lstStyle/>
        <a:p>
          <a:r>
            <a:rPr lang="en-US"/>
            <a:t>Scenario-based tasks</a:t>
          </a:r>
        </a:p>
      </dgm:t>
    </dgm:pt>
    <dgm:pt modelId="{1ACF5754-4FB7-4079-A103-3CED0418D5C2}" type="parTrans" cxnId="{E4D79D0D-C028-4582-88FE-52F6979D79C7}">
      <dgm:prSet/>
      <dgm:spPr/>
      <dgm:t>
        <a:bodyPr/>
        <a:lstStyle/>
        <a:p>
          <a:endParaRPr lang="en-US"/>
        </a:p>
      </dgm:t>
    </dgm:pt>
    <dgm:pt modelId="{9C338782-CA36-4D9F-8FFD-C41935FE6D1A}" type="sibTrans" cxnId="{E4D79D0D-C028-4582-88FE-52F6979D79C7}">
      <dgm:prSet/>
      <dgm:spPr/>
      <dgm:t>
        <a:bodyPr/>
        <a:lstStyle/>
        <a:p>
          <a:endParaRPr lang="en-US"/>
        </a:p>
      </dgm:t>
    </dgm:pt>
    <dgm:pt modelId="{F599D0AB-4FB1-49C4-B1E1-F1DA6690BC7E}">
      <dgm:prSet/>
      <dgm:spPr/>
      <dgm:t>
        <a:bodyPr/>
        <a:lstStyle/>
        <a:p>
          <a:r>
            <a:rPr lang="en-US"/>
            <a:t>Problem-solving activities linked to real contexts</a:t>
          </a:r>
        </a:p>
      </dgm:t>
    </dgm:pt>
    <dgm:pt modelId="{41189829-ED48-41FE-9B89-6CD40128C39F}" type="parTrans" cxnId="{DC3E82EA-2F0E-45FC-B414-10DCD3AB63D6}">
      <dgm:prSet/>
      <dgm:spPr/>
      <dgm:t>
        <a:bodyPr/>
        <a:lstStyle/>
        <a:p>
          <a:endParaRPr lang="en-US"/>
        </a:p>
      </dgm:t>
    </dgm:pt>
    <dgm:pt modelId="{9A033FAA-19EA-4F1D-ACC5-70165476D2A2}" type="sibTrans" cxnId="{DC3E82EA-2F0E-45FC-B414-10DCD3AB63D6}">
      <dgm:prSet/>
      <dgm:spPr/>
      <dgm:t>
        <a:bodyPr/>
        <a:lstStyle/>
        <a:p>
          <a:endParaRPr lang="en-US"/>
        </a:p>
      </dgm:t>
    </dgm:pt>
    <dgm:pt modelId="{C69B08BA-DFA2-4EF7-922A-1502DFE803C1}" type="pres">
      <dgm:prSet presAssocID="{D6FCDA94-4EAE-446D-8946-AEF8AA8775F8}" presName="root" presStyleCnt="0">
        <dgm:presLayoutVars>
          <dgm:dir/>
          <dgm:resizeHandles val="exact"/>
        </dgm:presLayoutVars>
      </dgm:prSet>
      <dgm:spPr/>
    </dgm:pt>
    <dgm:pt modelId="{706B9053-C8B5-4B3E-A171-62052EDB2EE9}" type="pres">
      <dgm:prSet presAssocID="{8C244D3D-A3F5-44FE-846D-8D4AD2CEE66C}" presName="compNode" presStyleCnt="0"/>
      <dgm:spPr/>
    </dgm:pt>
    <dgm:pt modelId="{412EC841-B81A-41F1-AC2F-B22A3E45D914}" type="pres">
      <dgm:prSet presAssocID="{8C244D3D-A3F5-44FE-846D-8D4AD2CEE66C}" presName="bgRect" presStyleLbl="bgShp" presStyleIdx="0" presStyleCnt="4"/>
      <dgm:spPr/>
    </dgm:pt>
    <dgm:pt modelId="{A305051E-1DB1-4A0A-91B9-0A171E1CED22}" type="pres">
      <dgm:prSet presAssocID="{8C244D3D-A3F5-44FE-846D-8D4AD2CEE66C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4825ECC5-A3DD-4990-A337-FE7390105EF8}" type="pres">
      <dgm:prSet presAssocID="{8C244D3D-A3F5-44FE-846D-8D4AD2CEE66C}" presName="spaceRect" presStyleCnt="0"/>
      <dgm:spPr/>
    </dgm:pt>
    <dgm:pt modelId="{AA889273-1243-4AD9-861E-56959D5A7E9C}" type="pres">
      <dgm:prSet presAssocID="{8C244D3D-A3F5-44FE-846D-8D4AD2CEE66C}" presName="parTx" presStyleLbl="revTx" presStyleIdx="0" presStyleCnt="4">
        <dgm:presLayoutVars>
          <dgm:chMax val="0"/>
          <dgm:chPref val="0"/>
        </dgm:presLayoutVars>
      </dgm:prSet>
      <dgm:spPr/>
    </dgm:pt>
    <dgm:pt modelId="{85E23136-24D8-4365-8353-F9F1B105D268}" type="pres">
      <dgm:prSet presAssocID="{2A5D163B-6A57-4324-BAF7-D9198236EFA5}" presName="sibTrans" presStyleCnt="0"/>
      <dgm:spPr/>
    </dgm:pt>
    <dgm:pt modelId="{E644FC85-8B31-4944-A6DC-4694F36B58D6}" type="pres">
      <dgm:prSet presAssocID="{988924C0-9074-4551-9F3C-87FB6A61D782}" presName="compNode" presStyleCnt="0"/>
      <dgm:spPr/>
    </dgm:pt>
    <dgm:pt modelId="{7DD63C9C-6ADD-444D-8735-B24352DB86D3}" type="pres">
      <dgm:prSet presAssocID="{988924C0-9074-4551-9F3C-87FB6A61D782}" presName="bgRect" presStyleLbl="bgShp" presStyleIdx="1" presStyleCnt="4"/>
      <dgm:spPr/>
    </dgm:pt>
    <dgm:pt modelId="{FF9E6DAF-9728-46D2-B491-FEF0C57967B8}" type="pres">
      <dgm:prSet presAssocID="{988924C0-9074-4551-9F3C-87FB6A61D782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209CDB17-5B5E-4683-B9F4-C4E1595C44E8}" type="pres">
      <dgm:prSet presAssocID="{988924C0-9074-4551-9F3C-87FB6A61D782}" presName="spaceRect" presStyleCnt="0"/>
      <dgm:spPr/>
    </dgm:pt>
    <dgm:pt modelId="{5EF635E5-BDE9-46AE-9C1F-349CC9BF72E5}" type="pres">
      <dgm:prSet presAssocID="{988924C0-9074-4551-9F3C-87FB6A61D782}" presName="parTx" presStyleLbl="revTx" presStyleIdx="1" presStyleCnt="4">
        <dgm:presLayoutVars>
          <dgm:chMax val="0"/>
          <dgm:chPref val="0"/>
        </dgm:presLayoutVars>
      </dgm:prSet>
      <dgm:spPr/>
    </dgm:pt>
    <dgm:pt modelId="{988E256B-0E5D-4AD1-BE0B-D4491FC25BD8}" type="pres">
      <dgm:prSet presAssocID="{56569467-5E59-4E6B-BEA0-FC09A63A4947}" presName="sibTrans" presStyleCnt="0"/>
      <dgm:spPr/>
    </dgm:pt>
    <dgm:pt modelId="{F2DA09DD-A07D-4D0A-8744-56E4822484BA}" type="pres">
      <dgm:prSet presAssocID="{94A0C389-BEEE-46DD-AC41-EC857210F2ED}" presName="compNode" presStyleCnt="0"/>
      <dgm:spPr/>
    </dgm:pt>
    <dgm:pt modelId="{3F82DE93-6FCF-4706-B6E3-2C4443E51CFF}" type="pres">
      <dgm:prSet presAssocID="{94A0C389-BEEE-46DD-AC41-EC857210F2ED}" presName="bgRect" presStyleLbl="bgShp" presStyleIdx="2" presStyleCnt="4"/>
      <dgm:spPr/>
    </dgm:pt>
    <dgm:pt modelId="{DA9F0A1C-283C-4B3D-AA73-9BB8473692C9}" type="pres">
      <dgm:prSet presAssocID="{94A0C389-BEEE-46DD-AC41-EC857210F2ED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ument"/>
        </a:ext>
      </dgm:extLst>
    </dgm:pt>
    <dgm:pt modelId="{A073549B-E834-4F75-946F-A37C69A7C39C}" type="pres">
      <dgm:prSet presAssocID="{94A0C389-BEEE-46DD-AC41-EC857210F2ED}" presName="spaceRect" presStyleCnt="0"/>
      <dgm:spPr/>
    </dgm:pt>
    <dgm:pt modelId="{5795300C-1A92-48E0-A425-5C713103B401}" type="pres">
      <dgm:prSet presAssocID="{94A0C389-BEEE-46DD-AC41-EC857210F2ED}" presName="parTx" presStyleLbl="revTx" presStyleIdx="2" presStyleCnt="4">
        <dgm:presLayoutVars>
          <dgm:chMax val="0"/>
          <dgm:chPref val="0"/>
        </dgm:presLayoutVars>
      </dgm:prSet>
      <dgm:spPr/>
    </dgm:pt>
    <dgm:pt modelId="{17A4ABA3-E495-4F35-9B98-8A9BCF436718}" type="pres">
      <dgm:prSet presAssocID="{9C338782-CA36-4D9F-8FFD-C41935FE6D1A}" presName="sibTrans" presStyleCnt="0"/>
      <dgm:spPr/>
    </dgm:pt>
    <dgm:pt modelId="{E8F736D8-8FAE-467D-BD69-731B95BC377D}" type="pres">
      <dgm:prSet presAssocID="{F599D0AB-4FB1-49C4-B1E1-F1DA6690BC7E}" presName="compNode" presStyleCnt="0"/>
      <dgm:spPr/>
    </dgm:pt>
    <dgm:pt modelId="{82B08988-47E7-49BD-936A-18319FC726D6}" type="pres">
      <dgm:prSet presAssocID="{F599D0AB-4FB1-49C4-B1E1-F1DA6690BC7E}" presName="bgRect" presStyleLbl="bgShp" presStyleIdx="3" presStyleCnt="4"/>
      <dgm:spPr/>
    </dgm:pt>
    <dgm:pt modelId="{567D530F-F377-469F-B022-3EF8F9D6C379}" type="pres">
      <dgm:prSet presAssocID="{F599D0AB-4FB1-49C4-B1E1-F1DA6690BC7E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ze"/>
        </a:ext>
      </dgm:extLst>
    </dgm:pt>
    <dgm:pt modelId="{A17CEA6C-FA67-4262-927A-921C23308D0E}" type="pres">
      <dgm:prSet presAssocID="{F599D0AB-4FB1-49C4-B1E1-F1DA6690BC7E}" presName="spaceRect" presStyleCnt="0"/>
      <dgm:spPr/>
    </dgm:pt>
    <dgm:pt modelId="{106CBC9D-892E-4FAB-B636-1347BEBE6596}" type="pres">
      <dgm:prSet presAssocID="{F599D0AB-4FB1-49C4-B1E1-F1DA6690BC7E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E4D79D0D-C028-4582-88FE-52F6979D79C7}" srcId="{D6FCDA94-4EAE-446D-8946-AEF8AA8775F8}" destId="{94A0C389-BEEE-46DD-AC41-EC857210F2ED}" srcOrd="2" destOrd="0" parTransId="{1ACF5754-4FB7-4079-A103-3CED0418D5C2}" sibTransId="{9C338782-CA36-4D9F-8FFD-C41935FE6D1A}"/>
    <dgm:cxn modelId="{D8A2A929-C87D-442B-AA99-39E8031EA2A7}" type="presOf" srcId="{94A0C389-BEEE-46DD-AC41-EC857210F2ED}" destId="{5795300C-1A92-48E0-A425-5C713103B401}" srcOrd="0" destOrd="0" presId="urn:microsoft.com/office/officeart/2018/2/layout/IconVerticalSolidList"/>
    <dgm:cxn modelId="{E330313B-DD45-45B2-A4C4-F6844DD7C076}" type="presOf" srcId="{D6FCDA94-4EAE-446D-8946-AEF8AA8775F8}" destId="{C69B08BA-DFA2-4EF7-922A-1502DFE803C1}" srcOrd="0" destOrd="0" presId="urn:microsoft.com/office/officeart/2018/2/layout/IconVerticalSolidList"/>
    <dgm:cxn modelId="{9F6DD36E-D476-4B8E-8C16-A8A7ECB476B5}" type="presOf" srcId="{988924C0-9074-4551-9F3C-87FB6A61D782}" destId="{5EF635E5-BDE9-46AE-9C1F-349CC9BF72E5}" srcOrd="0" destOrd="0" presId="urn:microsoft.com/office/officeart/2018/2/layout/IconVerticalSolidList"/>
    <dgm:cxn modelId="{99E4FB78-0CC7-49DC-A969-3E41C7391AB0}" type="presOf" srcId="{F599D0AB-4FB1-49C4-B1E1-F1DA6690BC7E}" destId="{106CBC9D-892E-4FAB-B636-1347BEBE6596}" srcOrd="0" destOrd="0" presId="urn:microsoft.com/office/officeart/2018/2/layout/IconVerticalSolidList"/>
    <dgm:cxn modelId="{4F52A87F-2DC4-44B9-98B1-6749E3190551}" srcId="{D6FCDA94-4EAE-446D-8946-AEF8AA8775F8}" destId="{8C244D3D-A3F5-44FE-846D-8D4AD2CEE66C}" srcOrd="0" destOrd="0" parTransId="{2C685404-BD25-4723-A1E9-486072625F52}" sibTransId="{2A5D163B-6A57-4324-BAF7-D9198236EFA5}"/>
    <dgm:cxn modelId="{DDA3B3B8-564C-40C5-A1F4-11653127CE9B}" type="presOf" srcId="{8C244D3D-A3F5-44FE-846D-8D4AD2CEE66C}" destId="{AA889273-1243-4AD9-861E-56959D5A7E9C}" srcOrd="0" destOrd="0" presId="urn:microsoft.com/office/officeart/2018/2/layout/IconVerticalSolidList"/>
    <dgm:cxn modelId="{13382CE7-C2B0-4362-9A12-9ED838324C4D}" srcId="{D6FCDA94-4EAE-446D-8946-AEF8AA8775F8}" destId="{988924C0-9074-4551-9F3C-87FB6A61D782}" srcOrd="1" destOrd="0" parTransId="{59CE3941-4F61-4AE1-A1B2-A21AC498ABD2}" sibTransId="{56569467-5E59-4E6B-BEA0-FC09A63A4947}"/>
    <dgm:cxn modelId="{DC3E82EA-2F0E-45FC-B414-10DCD3AB63D6}" srcId="{D6FCDA94-4EAE-446D-8946-AEF8AA8775F8}" destId="{F599D0AB-4FB1-49C4-B1E1-F1DA6690BC7E}" srcOrd="3" destOrd="0" parTransId="{41189829-ED48-41FE-9B89-6CD40128C39F}" sibTransId="{9A033FAA-19EA-4F1D-ACC5-70165476D2A2}"/>
    <dgm:cxn modelId="{B6D71A3D-BB23-4B27-A7D6-6186DAACCD0D}" type="presParOf" srcId="{C69B08BA-DFA2-4EF7-922A-1502DFE803C1}" destId="{706B9053-C8B5-4B3E-A171-62052EDB2EE9}" srcOrd="0" destOrd="0" presId="urn:microsoft.com/office/officeart/2018/2/layout/IconVerticalSolidList"/>
    <dgm:cxn modelId="{55467D77-0BEF-4304-8D0F-570F5437C3F6}" type="presParOf" srcId="{706B9053-C8B5-4B3E-A171-62052EDB2EE9}" destId="{412EC841-B81A-41F1-AC2F-B22A3E45D914}" srcOrd="0" destOrd="0" presId="urn:microsoft.com/office/officeart/2018/2/layout/IconVerticalSolidList"/>
    <dgm:cxn modelId="{596D8399-758F-485F-9ED4-93DE9E20D8FA}" type="presParOf" srcId="{706B9053-C8B5-4B3E-A171-62052EDB2EE9}" destId="{A305051E-1DB1-4A0A-91B9-0A171E1CED22}" srcOrd="1" destOrd="0" presId="urn:microsoft.com/office/officeart/2018/2/layout/IconVerticalSolidList"/>
    <dgm:cxn modelId="{B0C78B52-A0FA-4B0B-828F-021775E22DA3}" type="presParOf" srcId="{706B9053-C8B5-4B3E-A171-62052EDB2EE9}" destId="{4825ECC5-A3DD-4990-A337-FE7390105EF8}" srcOrd="2" destOrd="0" presId="urn:microsoft.com/office/officeart/2018/2/layout/IconVerticalSolidList"/>
    <dgm:cxn modelId="{2070D675-2BC5-4A9D-9BC6-FDCB33E4F382}" type="presParOf" srcId="{706B9053-C8B5-4B3E-A171-62052EDB2EE9}" destId="{AA889273-1243-4AD9-861E-56959D5A7E9C}" srcOrd="3" destOrd="0" presId="urn:microsoft.com/office/officeart/2018/2/layout/IconVerticalSolidList"/>
    <dgm:cxn modelId="{5DAAABA2-168D-487F-A210-3087D341DB45}" type="presParOf" srcId="{C69B08BA-DFA2-4EF7-922A-1502DFE803C1}" destId="{85E23136-24D8-4365-8353-F9F1B105D268}" srcOrd="1" destOrd="0" presId="urn:microsoft.com/office/officeart/2018/2/layout/IconVerticalSolidList"/>
    <dgm:cxn modelId="{92457037-13F8-48BC-99E8-A7F6B60AC7AF}" type="presParOf" srcId="{C69B08BA-DFA2-4EF7-922A-1502DFE803C1}" destId="{E644FC85-8B31-4944-A6DC-4694F36B58D6}" srcOrd="2" destOrd="0" presId="urn:microsoft.com/office/officeart/2018/2/layout/IconVerticalSolidList"/>
    <dgm:cxn modelId="{702548D9-2ACA-4B16-B113-F35E3B6B800A}" type="presParOf" srcId="{E644FC85-8B31-4944-A6DC-4694F36B58D6}" destId="{7DD63C9C-6ADD-444D-8735-B24352DB86D3}" srcOrd="0" destOrd="0" presId="urn:microsoft.com/office/officeart/2018/2/layout/IconVerticalSolidList"/>
    <dgm:cxn modelId="{938853EB-60EB-4878-AF54-65B6BD590894}" type="presParOf" srcId="{E644FC85-8B31-4944-A6DC-4694F36B58D6}" destId="{FF9E6DAF-9728-46D2-B491-FEF0C57967B8}" srcOrd="1" destOrd="0" presId="urn:microsoft.com/office/officeart/2018/2/layout/IconVerticalSolidList"/>
    <dgm:cxn modelId="{F7F73E19-7CBD-4F1A-B0D5-F121F7553601}" type="presParOf" srcId="{E644FC85-8B31-4944-A6DC-4694F36B58D6}" destId="{209CDB17-5B5E-4683-B9F4-C4E1595C44E8}" srcOrd="2" destOrd="0" presId="urn:microsoft.com/office/officeart/2018/2/layout/IconVerticalSolidList"/>
    <dgm:cxn modelId="{7B53456E-74E6-41B4-80AC-18DB06DEF762}" type="presParOf" srcId="{E644FC85-8B31-4944-A6DC-4694F36B58D6}" destId="{5EF635E5-BDE9-46AE-9C1F-349CC9BF72E5}" srcOrd="3" destOrd="0" presId="urn:microsoft.com/office/officeart/2018/2/layout/IconVerticalSolidList"/>
    <dgm:cxn modelId="{A20ACBE0-8723-4E9E-899B-FA47723C6344}" type="presParOf" srcId="{C69B08BA-DFA2-4EF7-922A-1502DFE803C1}" destId="{988E256B-0E5D-4AD1-BE0B-D4491FC25BD8}" srcOrd="3" destOrd="0" presId="urn:microsoft.com/office/officeart/2018/2/layout/IconVerticalSolidList"/>
    <dgm:cxn modelId="{9D8257E8-C488-46C5-9DD6-BA361FFE5575}" type="presParOf" srcId="{C69B08BA-DFA2-4EF7-922A-1502DFE803C1}" destId="{F2DA09DD-A07D-4D0A-8744-56E4822484BA}" srcOrd="4" destOrd="0" presId="urn:microsoft.com/office/officeart/2018/2/layout/IconVerticalSolidList"/>
    <dgm:cxn modelId="{4B544733-2300-438D-8246-1BBBFBE426B3}" type="presParOf" srcId="{F2DA09DD-A07D-4D0A-8744-56E4822484BA}" destId="{3F82DE93-6FCF-4706-B6E3-2C4443E51CFF}" srcOrd="0" destOrd="0" presId="urn:microsoft.com/office/officeart/2018/2/layout/IconVerticalSolidList"/>
    <dgm:cxn modelId="{B948CD7E-43FA-4CC3-8310-75787009C2F1}" type="presParOf" srcId="{F2DA09DD-A07D-4D0A-8744-56E4822484BA}" destId="{DA9F0A1C-283C-4B3D-AA73-9BB8473692C9}" srcOrd="1" destOrd="0" presId="urn:microsoft.com/office/officeart/2018/2/layout/IconVerticalSolidList"/>
    <dgm:cxn modelId="{EDF050FB-63E7-43E3-958B-F52B17F90525}" type="presParOf" srcId="{F2DA09DD-A07D-4D0A-8744-56E4822484BA}" destId="{A073549B-E834-4F75-946F-A37C69A7C39C}" srcOrd="2" destOrd="0" presId="urn:microsoft.com/office/officeart/2018/2/layout/IconVerticalSolidList"/>
    <dgm:cxn modelId="{979B5EA9-216F-44D6-8147-1D71AED35377}" type="presParOf" srcId="{F2DA09DD-A07D-4D0A-8744-56E4822484BA}" destId="{5795300C-1A92-48E0-A425-5C713103B401}" srcOrd="3" destOrd="0" presId="urn:microsoft.com/office/officeart/2018/2/layout/IconVerticalSolidList"/>
    <dgm:cxn modelId="{DE666841-27CB-4760-8974-54264AB186F4}" type="presParOf" srcId="{C69B08BA-DFA2-4EF7-922A-1502DFE803C1}" destId="{17A4ABA3-E495-4F35-9B98-8A9BCF436718}" srcOrd="5" destOrd="0" presId="urn:microsoft.com/office/officeart/2018/2/layout/IconVerticalSolidList"/>
    <dgm:cxn modelId="{E351CE97-1E13-4AAD-82B3-2B7476B614B7}" type="presParOf" srcId="{C69B08BA-DFA2-4EF7-922A-1502DFE803C1}" destId="{E8F736D8-8FAE-467D-BD69-731B95BC377D}" srcOrd="6" destOrd="0" presId="urn:microsoft.com/office/officeart/2018/2/layout/IconVerticalSolidList"/>
    <dgm:cxn modelId="{D8446A26-9A49-44BD-B5F0-CDBD7145D089}" type="presParOf" srcId="{E8F736D8-8FAE-467D-BD69-731B95BC377D}" destId="{82B08988-47E7-49BD-936A-18319FC726D6}" srcOrd="0" destOrd="0" presId="urn:microsoft.com/office/officeart/2018/2/layout/IconVerticalSolidList"/>
    <dgm:cxn modelId="{3B651135-3EEC-4DA4-9C61-922F4162C7F4}" type="presParOf" srcId="{E8F736D8-8FAE-467D-BD69-731B95BC377D}" destId="{567D530F-F377-469F-B022-3EF8F9D6C379}" srcOrd="1" destOrd="0" presId="urn:microsoft.com/office/officeart/2018/2/layout/IconVerticalSolidList"/>
    <dgm:cxn modelId="{7664634E-44FB-40D7-9132-2FCFD3A7CCB5}" type="presParOf" srcId="{E8F736D8-8FAE-467D-BD69-731B95BC377D}" destId="{A17CEA6C-FA67-4262-927A-921C23308D0E}" srcOrd="2" destOrd="0" presId="urn:microsoft.com/office/officeart/2018/2/layout/IconVerticalSolidList"/>
    <dgm:cxn modelId="{37899152-5557-4D9D-89F5-1253EFEFDF84}" type="presParOf" srcId="{E8F736D8-8FAE-467D-BD69-731B95BC377D}" destId="{106CBC9D-892E-4FAB-B636-1347BEBE6596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E4873C-F6F6-4200-AA11-A217C8A79FB9}">
      <dsp:nvSpPr>
        <dsp:cNvPr id="0" name=""/>
        <dsp:cNvSpPr/>
      </dsp:nvSpPr>
      <dsp:spPr>
        <a:xfrm>
          <a:off x="1329" y="141569"/>
          <a:ext cx="4666401" cy="29631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2AF7F2-BE89-46F1-A4A0-C58A605E00B1}">
      <dsp:nvSpPr>
        <dsp:cNvPr id="0" name=""/>
        <dsp:cNvSpPr/>
      </dsp:nvSpPr>
      <dsp:spPr>
        <a:xfrm>
          <a:off x="519818" y="634133"/>
          <a:ext cx="4666401" cy="29631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/>
            <a:t>Shift from “using tools” to “designing learning”</a:t>
          </a:r>
        </a:p>
      </dsp:txBody>
      <dsp:txXfrm>
        <a:off x="606606" y="720921"/>
        <a:ext cx="4492825" cy="2789588"/>
      </dsp:txXfrm>
    </dsp:sp>
    <dsp:sp modelId="{FB78C566-5744-479D-8132-27760660C136}">
      <dsp:nvSpPr>
        <dsp:cNvPr id="0" name=""/>
        <dsp:cNvSpPr/>
      </dsp:nvSpPr>
      <dsp:spPr>
        <a:xfrm>
          <a:off x="5704709" y="141569"/>
          <a:ext cx="4666401" cy="29631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25BFF1-7CDA-4A0D-A7ED-C9432A7EDFA0}">
      <dsp:nvSpPr>
        <dsp:cNvPr id="0" name=""/>
        <dsp:cNvSpPr/>
      </dsp:nvSpPr>
      <dsp:spPr>
        <a:xfrm>
          <a:off x="6223198" y="634133"/>
          <a:ext cx="4666401" cy="29631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/>
            <a:t>Reflect on how technology can support better learning design</a:t>
          </a:r>
        </a:p>
      </dsp:txBody>
      <dsp:txXfrm>
        <a:off x="6309986" y="720921"/>
        <a:ext cx="4492825" cy="278958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A3B0AB-304E-4DC9-A6BA-8ECBA883E386}">
      <dsp:nvSpPr>
        <dsp:cNvPr id="0" name=""/>
        <dsp:cNvSpPr/>
      </dsp:nvSpPr>
      <dsp:spPr>
        <a:xfrm>
          <a:off x="1443283" y="2358"/>
          <a:ext cx="5773132" cy="122166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5" tIns="310302" rIns="112015" bIns="310302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Design assessments that reduce copying</a:t>
          </a:r>
        </a:p>
      </dsp:txBody>
      <dsp:txXfrm>
        <a:off x="1443283" y="2358"/>
        <a:ext cx="5773132" cy="1221661"/>
      </dsp:txXfrm>
    </dsp:sp>
    <dsp:sp modelId="{37679C44-8434-4EB2-8632-8E465A7C4317}">
      <dsp:nvSpPr>
        <dsp:cNvPr id="0" name=""/>
        <dsp:cNvSpPr/>
      </dsp:nvSpPr>
      <dsp:spPr>
        <a:xfrm>
          <a:off x="0" y="2358"/>
          <a:ext cx="1443283" cy="122166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374" tIns="120673" rIns="76374" bIns="120673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Design</a:t>
          </a:r>
        </a:p>
      </dsp:txBody>
      <dsp:txXfrm>
        <a:off x="0" y="2358"/>
        <a:ext cx="1443283" cy="1221661"/>
      </dsp:txXfrm>
    </dsp:sp>
    <dsp:sp modelId="{63A64B41-3633-4060-9BD1-6C9D0D81D10B}">
      <dsp:nvSpPr>
        <dsp:cNvPr id="0" name=""/>
        <dsp:cNvSpPr/>
      </dsp:nvSpPr>
      <dsp:spPr>
        <a:xfrm>
          <a:off x="1443283" y="1297319"/>
          <a:ext cx="5773132" cy="1221661"/>
        </a:xfrm>
        <a:prstGeom prst="rect">
          <a:avLst/>
        </a:prstGeom>
        <a:solidFill>
          <a:schemeClr val="accent5">
            <a:hueOff val="3003598"/>
            <a:satOff val="-7513"/>
            <a:lumOff val="-8170"/>
            <a:alphaOff val="0"/>
          </a:schemeClr>
        </a:solidFill>
        <a:ln w="12700" cap="flat" cmpd="sng" algn="ctr">
          <a:solidFill>
            <a:schemeClr val="accent5">
              <a:hueOff val="3003598"/>
              <a:satOff val="-7513"/>
              <a:lumOff val="-817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5" tIns="310302" rIns="112015" bIns="310302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Make AI-use expectations explicit</a:t>
          </a:r>
        </a:p>
      </dsp:txBody>
      <dsp:txXfrm>
        <a:off x="1443283" y="1297319"/>
        <a:ext cx="5773132" cy="1221661"/>
      </dsp:txXfrm>
    </dsp:sp>
    <dsp:sp modelId="{72578BDF-9F54-4B1A-9A32-E6E41122E312}">
      <dsp:nvSpPr>
        <dsp:cNvPr id="0" name=""/>
        <dsp:cNvSpPr/>
      </dsp:nvSpPr>
      <dsp:spPr>
        <a:xfrm>
          <a:off x="0" y="1297319"/>
          <a:ext cx="1443283" cy="122166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3003598"/>
              <a:satOff val="-7513"/>
              <a:lumOff val="-817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374" tIns="120673" rIns="76374" bIns="120673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Make</a:t>
          </a:r>
        </a:p>
      </dsp:txBody>
      <dsp:txXfrm>
        <a:off x="0" y="1297319"/>
        <a:ext cx="1443283" cy="1221661"/>
      </dsp:txXfrm>
    </dsp:sp>
    <dsp:sp modelId="{2BADBBE7-AA2C-472A-8B9E-DBB1180E81A2}">
      <dsp:nvSpPr>
        <dsp:cNvPr id="0" name=""/>
        <dsp:cNvSpPr/>
      </dsp:nvSpPr>
      <dsp:spPr>
        <a:xfrm>
          <a:off x="1443283" y="2592279"/>
          <a:ext cx="5773132" cy="1221661"/>
        </a:xfrm>
        <a:prstGeom prst="rect">
          <a:avLst/>
        </a:prstGeom>
        <a:solidFill>
          <a:schemeClr val="accent5">
            <a:hueOff val="6007196"/>
            <a:satOff val="-15026"/>
            <a:lumOff val="-16340"/>
            <a:alphaOff val="0"/>
          </a:schemeClr>
        </a:solidFill>
        <a:ln w="12700" cap="flat" cmpd="sng" algn="ctr">
          <a:solidFill>
            <a:schemeClr val="accent5">
              <a:hueOff val="6007196"/>
              <a:satOff val="-15026"/>
              <a:lumOff val="-1634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5" tIns="310302" rIns="112015" bIns="310302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Use Turnitin/proctoring where appropriate</a:t>
          </a:r>
        </a:p>
      </dsp:txBody>
      <dsp:txXfrm>
        <a:off x="1443283" y="2592279"/>
        <a:ext cx="5773132" cy="1221661"/>
      </dsp:txXfrm>
    </dsp:sp>
    <dsp:sp modelId="{C4B8460C-325D-4993-9E0E-DAA0D08E062A}">
      <dsp:nvSpPr>
        <dsp:cNvPr id="0" name=""/>
        <dsp:cNvSpPr/>
      </dsp:nvSpPr>
      <dsp:spPr>
        <a:xfrm>
          <a:off x="0" y="2592279"/>
          <a:ext cx="1443283" cy="122166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6007196"/>
              <a:satOff val="-15026"/>
              <a:lumOff val="-1634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374" tIns="120673" rIns="76374" bIns="120673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Use</a:t>
          </a:r>
        </a:p>
      </dsp:txBody>
      <dsp:txXfrm>
        <a:off x="0" y="2592279"/>
        <a:ext cx="1443283" cy="1221661"/>
      </dsp:txXfrm>
    </dsp:sp>
    <dsp:sp modelId="{2E870611-4B9D-4F17-916F-695C16632775}">
      <dsp:nvSpPr>
        <dsp:cNvPr id="0" name=""/>
        <dsp:cNvSpPr/>
      </dsp:nvSpPr>
      <dsp:spPr>
        <a:xfrm>
          <a:off x="1443283" y="3887240"/>
          <a:ext cx="5773132" cy="1221661"/>
        </a:xfrm>
        <a:prstGeom prst="rect">
          <a:avLst/>
        </a:prstGeom>
        <a:solidFill>
          <a:schemeClr val="accent5">
            <a:hueOff val="9010794"/>
            <a:satOff val="-22539"/>
            <a:lumOff val="-24510"/>
            <a:alphaOff val="0"/>
          </a:schemeClr>
        </a:solidFill>
        <a:ln w="12700" cap="flat" cmpd="sng" algn="ctr">
          <a:solidFill>
            <a:schemeClr val="accent5">
              <a:hueOff val="9010794"/>
              <a:satOff val="-22539"/>
              <a:lumOff val="-2451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5" tIns="310302" rIns="112015" bIns="310302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Teach integrity, not only police it</a:t>
          </a:r>
        </a:p>
      </dsp:txBody>
      <dsp:txXfrm>
        <a:off x="1443283" y="3887240"/>
        <a:ext cx="5773132" cy="1221661"/>
      </dsp:txXfrm>
    </dsp:sp>
    <dsp:sp modelId="{274B5FA9-7A3B-4B98-A4B0-A190975776BA}">
      <dsp:nvSpPr>
        <dsp:cNvPr id="0" name=""/>
        <dsp:cNvSpPr/>
      </dsp:nvSpPr>
      <dsp:spPr>
        <a:xfrm>
          <a:off x="0" y="3887240"/>
          <a:ext cx="1443283" cy="122166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9010794"/>
              <a:satOff val="-22539"/>
              <a:lumOff val="-2451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374" tIns="120673" rIns="76374" bIns="120673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Teach</a:t>
          </a:r>
        </a:p>
      </dsp:txBody>
      <dsp:txXfrm>
        <a:off x="0" y="3887240"/>
        <a:ext cx="1443283" cy="1221661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A3DF13-1053-4A42-B2EC-5EA30036D261}">
      <dsp:nvSpPr>
        <dsp:cNvPr id="0" name=""/>
        <dsp:cNvSpPr/>
      </dsp:nvSpPr>
      <dsp:spPr>
        <a:xfrm>
          <a:off x="1443283" y="1597"/>
          <a:ext cx="5773132" cy="1637200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5" tIns="415849" rIns="112015" bIns="415849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Use AI for planning, feedback support and student guidance</a:t>
          </a:r>
        </a:p>
      </dsp:txBody>
      <dsp:txXfrm>
        <a:off x="1443283" y="1597"/>
        <a:ext cx="5773132" cy="1637200"/>
      </dsp:txXfrm>
    </dsp:sp>
    <dsp:sp modelId="{0C62E0F6-3827-4BD4-A90C-61051DB74B59}">
      <dsp:nvSpPr>
        <dsp:cNvPr id="0" name=""/>
        <dsp:cNvSpPr/>
      </dsp:nvSpPr>
      <dsp:spPr>
        <a:xfrm>
          <a:off x="0" y="1597"/>
          <a:ext cx="1443283" cy="163720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374" tIns="161719" rIns="76374" bIns="161719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Use</a:t>
          </a:r>
        </a:p>
      </dsp:txBody>
      <dsp:txXfrm>
        <a:off x="0" y="1597"/>
        <a:ext cx="1443283" cy="1637200"/>
      </dsp:txXfrm>
    </dsp:sp>
    <dsp:sp modelId="{9504F3D3-DE76-48DC-879E-1A37ADD7F4ED}">
      <dsp:nvSpPr>
        <dsp:cNvPr id="0" name=""/>
        <dsp:cNvSpPr/>
      </dsp:nvSpPr>
      <dsp:spPr>
        <a:xfrm>
          <a:off x="1443283" y="1737029"/>
          <a:ext cx="5773132" cy="1637200"/>
        </a:xfrm>
        <a:prstGeom prst="rect">
          <a:avLst/>
        </a:prstGeom>
        <a:solidFill>
          <a:schemeClr val="accent5">
            <a:tint val="40000"/>
            <a:alpha val="90000"/>
            <a:hueOff val="4133545"/>
            <a:satOff val="-29471"/>
            <a:lumOff val="-2669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4133545"/>
              <a:satOff val="-29471"/>
              <a:lumOff val="-266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5" tIns="415849" rIns="112015" bIns="415849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Teach students responsible use</a:t>
          </a:r>
        </a:p>
      </dsp:txBody>
      <dsp:txXfrm>
        <a:off x="1443283" y="1737029"/>
        <a:ext cx="5773132" cy="1637200"/>
      </dsp:txXfrm>
    </dsp:sp>
    <dsp:sp modelId="{2AF30A6F-B13C-4014-BB27-9F1147583137}">
      <dsp:nvSpPr>
        <dsp:cNvPr id="0" name=""/>
        <dsp:cNvSpPr/>
      </dsp:nvSpPr>
      <dsp:spPr>
        <a:xfrm>
          <a:off x="0" y="1737029"/>
          <a:ext cx="1443283" cy="1637200"/>
        </a:xfrm>
        <a:prstGeom prst="rect">
          <a:avLst/>
        </a:prstGeom>
        <a:solidFill>
          <a:schemeClr val="accent5">
            <a:hueOff val="4505397"/>
            <a:satOff val="-11270"/>
            <a:lumOff val="-12255"/>
            <a:alphaOff val="0"/>
          </a:schemeClr>
        </a:solidFill>
        <a:ln w="12700" cap="flat" cmpd="sng" algn="ctr">
          <a:solidFill>
            <a:schemeClr val="accent5">
              <a:hueOff val="4505397"/>
              <a:satOff val="-11270"/>
              <a:lumOff val="-1225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374" tIns="161719" rIns="76374" bIns="161719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Teach</a:t>
          </a:r>
        </a:p>
      </dsp:txBody>
      <dsp:txXfrm>
        <a:off x="0" y="1737029"/>
        <a:ext cx="1443283" cy="1637200"/>
      </dsp:txXfrm>
    </dsp:sp>
    <dsp:sp modelId="{7DA1D7BF-A70E-4C5D-A0B1-E59712415518}">
      <dsp:nvSpPr>
        <dsp:cNvPr id="0" name=""/>
        <dsp:cNvSpPr/>
      </dsp:nvSpPr>
      <dsp:spPr>
        <a:xfrm>
          <a:off x="1443283" y="3472462"/>
          <a:ext cx="5773132" cy="1637200"/>
        </a:xfrm>
        <a:prstGeom prst="rect">
          <a:avLst/>
        </a:prstGeom>
        <a:solidFill>
          <a:schemeClr val="accent5">
            <a:tint val="40000"/>
            <a:alpha val="90000"/>
            <a:hueOff val="8267090"/>
            <a:satOff val="-58942"/>
            <a:lumOff val="-5339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8267090"/>
              <a:satOff val="-58942"/>
              <a:lumOff val="-533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5" tIns="415849" rIns="112015" bIns="415849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Keep human academic judgement central</a:t>
          </a:r>
        </a:p>
      </dsp:txBody>
      <dsp:txXfrm>
        <a:off x="1443283" y="3472462"/>
        <a:ext cx="5773132" cy="1637200"/>
      </dsp:txXfrm>
    </dsp:sp>
    <dsp:sp modelId="{DECE7980-3C51-4793-ADCA-F150CF0AB21D}">
      <dsp:nvSpPr>
        <dsp:cNvPr id="0" name=""/>
        <dsp:cNvSpPr/>
      </dsp:nvSpPr>
      <dsp:spPr>
        <a:xfrm>
          <a:off x="0" y="3472462"/>
          <a:ext cx="1443283" cy="1637200"/>
        </a:xfrm>
        <a:prstGeom prst="rect">
          <a:avLst/>
        </a:prstGeom>
        <a:solidFill>
          <a:schemeClr val="accent5">
            <a:hueOff val="9010794"/>
            <a:satOff val="-22539"/>
            <a:lumOff val="-24510"/>
            <a:alphaOff val="0"/>
          </a:schemeClr>
        </a:solidFill>
        <a:ln w="12700" cap="flat" cmpd="sng" algn="ctr">
          <a:solidFill>
            <a:schemeClr val="accent5">
              <a:hueOff val="9010794"/>
              <a:satOff val="-22539"/>
              <a:lumOff val="-2451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374" tIns="161719" rIns="76374" bIns="161719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Keep</a:t>
          </a:r>
        </a:p>
      </dsp:txBody>
      <dsp:txXfrm>
        <a:off x="0" y="3472462"/>
        <a:ext cx="1443283" cy="163720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75E707-16F9-4EE2-B965-735884AD4AA0}">
      <dsp:nvSpPr>
        <dsp:cNvPr id="0" name=""/>
        <dsp:cNvSpPr/>
      </dsp:nvSpPr>
      <dsp:spPr>
        <a:xfrm>
          <a:off x="0" y="623"/>
          <a:ext cx="721641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9E149C-327D-4A0D-8B4F-8F938E6EA956}">
      <dsp:nvSpPr>
        <dsp:cNvPr id="0" name=""/>
        <dsp:cNvSpPr/>
      </dsp:nvSpPr>
      <dsp:spPr>
        <a:xfrm>
          <a:off x="0" y="623"/>
          <a:ext cx="7216416" cy="10220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Is the activity aligned to outcomes?</a:t>
          </a:r>
        </a:p>
      </dsp:txBody>
      <dsp:txXfrm>
        <a:off x="0" y="623"/>
        <a:ext cx="7216416" cy="1022002"/>
      </dsp:txXfrm>
    </dsp:sp>
    <dsp:sp modelId="{CF0B12C6-4A72-4A58-BE60-4E137447D3F1}">
      <dsp:nvSpPr>
        <dsp:cNvPr id="0" name=""/>
        <dsp:cNvSpPr/>
      </dsp:nvSpPr>
      <dsp:spPr>
        <a:xfrm>
          <a:off x="0" y="1022626"/>
          <a:ext cx="721641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CF76C3-FAB1-4048-9C50-6BF1CF6BEF73}">
      <dsp:nvSpPr>
        <dsp:cNvPr id="0" name=""/>
        <dsp:cNvSpPr/>
      </dsp:nvSpPr>
      <dsp:spPr>
        <a:xfrm>
          <a:off x="0" y="1022626"/>
          <a:ext cx="7216416" cy="10220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Is it accessible?</a:t>
          </a:r>
        </a:p>
      </dsp:txBody>
      <dsp:txXfrm>
        <a:off x="0" y="1022626"/>
        <a:ext cx="7216416" cy="1022002"/>
      </dsp:txXfrm>
    </dsp:sp>
    <dsp:sp modelId="{8A476288-A33A-4A16-AE01-3A86C9E09D89}">
      <dsp:nvSpPr>
        <dsp:cNvPr id="0" name=""/>
        <dsp:cNvSpPr/>
      </dsp:nvSpPr>
      <dsp:spPr>
        <a:xfrm>
          <a:off x="0" y="2044628"/>
          <a:ext cx="721641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B1EC0B-53A4-4803-93D2-BC03ACE39DB2}">
      <dsp:nvSpPr>
        <dsp:cNvPr id="0" name=""/>
        <dsp:cNvSpPr/>
      </dsp:nvSpPr>
      <dsp:spPr>
        <a:xfrm>
          <a:off x="0" y="2044628"/>
          <a:ext cx="7216416" cy="10220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Does it encourage engagement?</a:t>
          </a:r>
        </a:p>
      </dsp:txBody>
      <dsp:txXfrm>
        <a:off x="0" y="2044628"/>
        <a:ext cx="7216416" cy="1022002"/>
      </dsp:txXfrm>
    </dsp:sp>
    <dsp:sp modelId="{408642F2-7765-495F-8856-493D9D8752E3}">
      <dsp:nvSpPr>
        <dsp:cNvPr id="0" name=""/>
        <dsp:cNvSpPr/>
      </dsp:nvSpPr>
      <dsp:spPr>
        <a:xfrm>
          <a:off x="0" y="3066631"/>
          <a:ext cx="721641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F42A37-3939-4AED-B5AF-1B8132C6FC5E}">
      <dsp:nvSpPr>
        <dsp:cNvPr id="0" name=""/>
        <dsp:cNvSpPr/>
      </dsp:nvSpPr>
      <dsp:spPr>
        <a:xfrm>
          <a:off x="0" y="3066631"/>
          <a:ext cx="7216416" cy="10220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Does it give feedback?</a:t>
          </a:r>
        </a:p>
      </dsp:txBody>
      <dsp:txXfrm>
        <a:off x="0" y="3066631"/>
        <a:ext cx="7216416" cy="1022002"/>
      </dsp:txXfrm>
    </dsp:sp>
    <dsp:sp modelId="{070D6C02-8037-41E4-B013-504F6B41F165}">
      <dsp:nvSpPr>
        <dsp:cNvPr id="0" name=""/>
        <dsp:cNvSpPr/>
      </dsp:nvSpPr>
      <dsp:spPr>
        <a:xfrm>
          <a:off x="0" y="4088633"/>
          <a:ext cx="721641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DE659B-1838-4B33-B142-33870499008C}">
      <dsp:nvSpPr>
        <dsp:cNvPr id="0" name=""/>
        <dsp:cNvSpPr/>
      </dsp:nvSpPr>
      <dsp:spPr>
        <a:xfrm>
          <a:off x="0" y="4088633"/>
          <a:ext cx="7216416" cy="10220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Is assessment fair and manageable?</a:t>
          </a:r>
        </a:p>
      </dsp:txBody>
      <dsp:txXfrm>
        <a:off x="0" y="4088633"/>
        <a:ext cx="7216416" cy="1022002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424D24-A595-48F5-B565-D3CDC7271A59}">
      <dsp:nvSpPr>
        <dsp:cNvPr id="0" name=""/>
        <dsp:cNvSpPr/>
      </dsp:nvSpPr>
      <dsp:spPr>
        <a:xfrm>
          <a:off x="0" y="3847515"/>
          <a:ext cx="1804104" cy="12628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308" tIns="256032" rIns="128308" bIns="256032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/>
            <a:t>Share</a:t>
          </a:r>
        </a:p>
      </dsp:txBody>
      <dsp:txXfrm>
        <a:off x="0" y="3847515"/>
        <a:ext cx="1804104" cy="1262840"/>
      </dsp:txXfrm>
    </dsp:sp>
    <dsp:sp modelId="{A92A709A-C73D-422F-89E8-B652C065AE6D}">
      <dsp:nvSpPr>
        <dsp:cNvPr id="0" name=""/>
        <dsp:cNvSpPr/>
      </dsp:nvSpPr>
      <dsp:spPr>
        <a:xfrm>
          <a:off x="1804103" y="3847515"/>
          <a:ext cx="5412312" cy="12628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9787" tIns="304800" rIns="109787" bIns="30480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Share with a colleague</a:t>
          </a:r>
        </a:p>
      </dsp:txBody>
      <dsp:txXfrm>
        <a:off x="1804103" y="3847515"/>
        <a:ext cx="5412312" cy="1262840"/>
      </dsp:txXfrm>
    </dsp:sp>
    <dsp:sp modelId="{437B25BB-1A24-4D7C-98D1-93D3C878A3FE}">
      <dsp:nvSpPr>
        <dsp:cNvPr id="0" name=""/>
        <dsp:cNvSpPr/>
      </dsp:nvSpPr>
      <dsp:spPr>
        <a:xfrm rot="10800000">
          <a:off x="0" y="1924209"/>
          <a:ext cx="1804104" cy="1942248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308" tIns="256032" rIns="128308" bIns="256032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/>
            <a:t>Identify</a:t>
          </a:r>
        </a:p>
      </dsp:txBody>
      <dsp:txXfrm rot="-10800000">
        <a:off x="0" y="1924209"/>
        <a:ext cx="1804104" cy="1262461"/>
      </dsp:txXfrm>
    </dsp:sp>
    <dsp:sp modelId="{4FA1ADFE-339C-41E4-8291-DE5C8EA89DCE}">
      <dsp:nvSpPr>
        <dsp:cNvPr id="0" name=""/>
        <dsp:cNvSpPr/>
      </dsp:nvSpPr>
      <dsp:spPr>
        <a:xfrm>
          <a:off x="1804103" y="1924209"/>
          <a:ext cx="5412312" cy="126246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9787" tIns="304800" rIns="109787" bIns="30480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Identify one TEL enhancement</a:t>
          </a:r>
        </a:p>
      </dsp:txBody>
      <dsp:txXfrm>
        <a:off x="1804103" y="1924209"/>
        <a:ext cx="5412312" cy="1262461"/>
      </dsp:txXfrm>
    </dsp:sp>
    <dsp:sp modelId="{9D48CF7E-2EEF-4E04-BEFA-3023A521B150}">
      <dsp:nvSpPr>
        <dsp:cNvPr id="0" name=""/>
        <dsp:cNvSpPr/>
      </dsp:nvSpPr>
      <dsp:spPr>
        <a:xfrm rot="10800000">
          <a:off x="0" y="903"/>
          <a:ext cx="1804104" cy="1942248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308" tIns="256032" rIns="128308" bIns="256032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/>
            <a:t>Choose</a:t>
          </a:r>
        </a:p>
      </dsp:txBody>
      <dsp:txXfrm rot="-10800000">
        <a:off x="0" y="903"/>
        <a:ext cx="1804104" cy="1262461"/>
      </dsp:txXfrm>
    </dsp:sp>
    <dsp:sp modelId="{D437C906-AB24-4E4C-A9ED-25464972EB10}">
      <dsp:nvSpPr>
        <dsp:cNvPr id="0" name=""/>
        <dsp:cNvSpPr/>
      </dsp:nvSpPr>
      <dsp:spPr>
        <a:xfrm>
          <a:off x="1804103" y="903"/>
          <a:ext cx="5412312" cy="126246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9787" tIns="304800" rIns="109787" bIns="30480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Choose one existing activity</a:t>
          </a:r>
        </a:p>
      </dsp:txBody>
      <dsp:txXfrm>
        <a:off x="1804103" y="903"/>
        <a:ext cx="5412312" cy="126246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F17B63-22B7-4FF7-8970-4113274F7102}">
      <dsp:nvSpPr>
        <dsp:cNvPr id="0" name=""/>
        <dsp:cNvSpPr/>
      </dsp:nvSpPr>
      <dsp:spPr>
        <a:xfrm>
          <a:off x="1438038" y="3032"/>
          <a:ext cx="3403460" cy="103805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Large classes</a:t>
          </a:r>
        </a:p>
      </dsp:txBody>
      <dsp:txXfrm>
        <a:off x="1438038" y="3032"/>
        <a:ext cx="3403460" cy="1038055"/>
      </dsp:txXfrm>
    </dsp:sp>
    <dsp:sp modelId="{0FCDE183-6078-45F0-A610-E4E7C7449CDD}">
      <dsp:nvSpPr>
        <dsp:cNvPr id="0" name=""/>
        <dsp:cNvSpPr/>
      </dsp:nvSpPr>
      <dsp:spPr>
        <a:xfrm>
          <a:off x="1438038" y="1466520"/>
          <a:ext cx="3403460" cy="103805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Diverse student contexts</a:t>
          </a:r>
        </a:p>
      </dsp:txBody>
      <dsp:txXfrm>
        <a:off x="1438038" y="1466520"/>
        <a:ext cx="3403460" cy="1038055"/>
      </dsp:txXfrm>
    </dsp:sp>
    <dsp:sp modelId="{77144EA9-E4ED-41AC-AC92-FF6355B0CC99}">
      <dsp:nvSpPr>
        <dsp:cNvPr id="0" name=""/>
        <dsp:cNvSpPr/>
      </dsp:nvSpPr>
      <dsp:spPr>
        <a:xfrm>
          <a:off x="1438038" y="2930008"/>
          <a:ext cx="3403460" cy="103805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Connectivity and device limitations</a:t>
          </a:r>
        </a:p>
      </dsp:txBody>
      <dsp:txXfrm>
        <a:off x="1438038" y="2930008"/>
        <a:ext cx="3403460" cy="1038055"/>
      </dsp:txXfrm>
    </dsp:sp>
    <dsp:sp modelId="{94110574-E547-4673-94D8-66718FD2CB98}">
      <dsp:nvSpPr>
        <dsp:cNvPr id="0" name=""/>
        <dsp:cNvSpPr/>
      </dsp:nvSpPr>
      <dsp:spPr>
        <a:xfrm>
          <a:off x="1438038" y="4393496"/>
          <a:ext cx="3403460" cy="103805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Need for flexible, accessible learning</a:t>
          </a:r>
        </a:p>
      </dsp:txBody>
      <dsp:txXfrm>
        <a:off x="1438038" y="4393496"/>
        <a:ext cx="3403460" cy="103805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533781-F42A-41E6-97B7-ADD460B3C7E9}">
      <dsp:nvSpPr>
        <dsp:cNvPr id="0" name=""/>
        <dsp:cNvSpPr/>
      </dsp:nvSpPr>
      <dsp:spPr>
        <a:xfrm>
          <a:off x="6342" y="1826963"/>
          <a:ext cx="1895718" cy="145733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Purposeful use of digital tools to improve learning</a:t>
          </a:r>
        </a:p>
      </dsp:txBody>
      <dsp:txXfrm>
        <a:off x="49026" y="1869647"/>
        <a:ext cx="1810350" cy="1371965"/>
      </dsp:txXfrm>
    </dsp:sp>
    <dsp:sp modelId="{406B0D41-FB3D-486B-9D6F-AFFAF556A8C2}">
      <dsp:nvSpPr>
        <dsp:cNvPr id="0" name=""/>
        <dsp:cNvSpPr/>
      </dsp:nvSpPr>
      <dsp:spPr>
        <a:xfrm>
          <a:off x="2091633" y="2320560"/>
          <a:ext cx="401892" cy="47013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2091633" y="2414588"/>
        <a:ext cx="281324" cy="282082"/>
      </dsp:txXfrm>
    </dsp:sp>
    <dsp:sp modelId="{841C36A2-77E3-4F24-AD40-983F5D02832A}">
      <dsp:nvSpPr>
        <dsp:cNvPr id="0" name=""/>
        <dsp:cNvSpPr/>
      </dsp:nvSpPr>
      <dsp:spPr>
        <a:xfrm>
          <a:off x="2660348" y="1826963"/>
          <a:ext cx="1895718" cy="145733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Not technology as an add-on</a:t>
          </a:r>
        </a:p>
      </dsp:txBody>
      <dsp:txXfrm>
        <a:off x="2703032" y="1869647"/>
        <a:ext cx="1810350" cy="1371965"/>
      </dsp:txXfrm>
    </dsp:sp>
    <dsp:sp modelId="{20E6B118-9A2A-4B23-87AD-BDD39B611C9D}">
      <dsp:nvSpPr>
        <dsp:cNvPr id="0" name=""/>
        <dsp:cNvSpPr/>
      </dsp:nvSpPr>
      <dsp:spPr>
        <a:xfrm>
          <a:off x="4745639" y="2320560"/>
          <a:ext cx="401892" cy="47013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4745639" y="2414588"/>
        <a:ext cx="281324" cy="282082"/>
      </dsp:txXfrm>
    </dsp:sp>
    <dsp:sp modelId="{B3F7F1CA-DB06-462F-95FE-65280D7C9102}">
      <dsp:nvSpPr>
        <dsp:cNvPr id="0" name=""/>
        <dsp:cNvSpPr/>
      </dsp:nvSpPr>
      <dsp:spPr>
        <a:xfrm>
          <a:off x="5314354" y="1826963"/>
          <a:ext cx="1895718" cy="145733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Focus on access, engagement, feedback and success</a:t>
          </a:r>
        </a:p>
      </dsp:txBody>
      <dsp:txXfrm>
        <a:off x="5357038" y="1869647"/>
        <a:ext cx="1810350" cy="137196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332689-FE85-4438-8BF0-230911AD31B7}">
      <dsp:nvSpPr>
        <dsp:cNvPr id="0" name=""/>
        <dsp:cNvSpPr/>
      </dsp:nvSpPr>
      <dsp:spPr>
        <a:xfrm>
          <a:off x="0" y="623"/>
          <a:ext cx="7216416" cy="146000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76307C-E68E-414D-9958-E96F7C950D5C}">
      <dsp:nvSpPr>
        <dsp:cNvPr id="0" name=""/>
        <dsp:cNvSpPr/>
      </dsp:nvSpPr>
      <dsp:spPr>
        <a:xfrm>
          <a:off x="441651" y="329124"/>
          <a:ext cx="803001" cy="80300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46E478-4495-47CD-AEA2-F371DDE983CB}">
      <dsp:nvSpPr>
        <dsp:cNvPr id="0" name=""/>
        <dsp:cNvSpPr/>
      </dsp:nvSpPr>
      <dsp:spPr>
        <a:xfrm>
          <a:off x="1686304" y="623"/>
          <a:ext cx="5530111" cy="14600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517" tIns="154517" rIns="154517" bIns="154517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myModules supports blended and fully online teachingmy</a:t>
          </a:r>
        </a:p>
      </dsp:txBody>
      <dsp:txXfrm>
        <a:off x="1686304" y="623"/>
        <a:ext cx="5530111" cy="1460003"/>
      </dsp:txXfrm>
    </dsp:sp>
    <dsp:sp modelId="{9CCA685E-6E4A-43D5-8CCC-3A6A9C9ADC1C}">
      <dsp:nvSpPr>
        <dsp:cNvPr id="0" name=""/>
        <dsp:cNvSpPr/>
      </dsp:nvSpPr>
      <dsp:spPr>
        <a:xfrm>
          <a:off x="0" y="1825628"/>
          <a:ext cx="7216416" cy="146000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988CDC-1757-4C36-BE96-779D208ECC38}">
      <dsp:nvSpPr>
        <dsp:cNvPr id="0" name=""/>
        <dsp:cNvSpPr/>
      </dsp:nvSpPr>
      <dsp:spPr>
        <a:xfrm>
          <a:off x="441651" y="2154129"/>
          <a:ext cx="803001" cy="80300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229680-FA75-41EC-922D-F76F9CE673C6}">
      <dsp:nvSpPr>
        <dsp:cNvPr id="0" name=""/>
        <dsp:cNvSpPr/>
      </dsp:nvSpPr>
      <dsp:spPr>
        <a:xfrm>
          <a:off x="1686304" y="1825628"/>
          <a:ext cx="5530111" cy="14600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517" tIns="154517" rIns="154517" bIns="154517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Exams supports online timed assessments</a:t>
          </a:r>
        </a:p>
      </dsp:txBody>
      <dsp:txXfrm>
        <a:off x="1686304" y="1825628"/>
        <a:ext cx="5530111" cy="1460003"/>
      </dsp:txXfrm>
    </dsp:sp>
    <dsp:sp modelId="{9770BADF-FB52-4721-8DD7-353D26137129}">
      <dsp:nvSpPr>
        <dsp:cNvPr id="0" name=""/>
        <dsp:cNvSpPr/>
      </dsp:nvSpPr>
      <dsp:spPr>
        <a:xfrm>
          <a:off x="0" y="3650632"/>
          <a:ext cx="7216416" cy="146000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01B660-6F39-41E3-8A00-0AE66F64966E}">
      <dsp:nvSpPr>
        <dsp:cNvPr id="0" name=""/>
        <dsp:cNvSpPr/>
      </dsp:nvSpPr>
      <dsp:spPr>
        <a:xfrm>
          <a:off x="441651" y="3979133"/>
          <a:ext cx="803001" cy="80300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0C5BB7-2D64-465A-B917-E6070450C4CE}">
      <dsp:nvSpPr>
        <dsp:cNvPr id="0" name=""/>
        <dsp:cNvSpPr/>
      </dsp:nvSpPr>
      <dsp:spPr>
        <a:xfrm>
          <a:off x="1686304" y="3650632"/>
          <a:ext cx="5530111" cy="14600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517" tIns="154517" rIns="154517" bIns="154517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Assessment design must align with the approved Assessment Plan and module outcomes</a:t>
          </a:r>
        </a:p>
      </dsp:txBody>
      <dsp:txXfrm>
        <a:off x="1686304" y="3650632"/>
        <a:ext cx="5530111" cy="146000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A3F108-5666-4446-A8D2-52C7D3EB5FDE}">
      <dsp:nvSpPr>
        <dsp:cNvPr id="0" name=""/>
        <dsp:cNvSpPr/>
      </dsp:nvSpPr>
      <dsp:spPr>
        <a:xfrm>
          <a:off x="0" y="2495"/>
          <a:ext cx="7216416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A7C4E8-A7BD-4E47-8C26-6075F9EA1EA8}">
      <dsp:nvSpPr>
        <dsp:cNvPr id="0" name=""/>
        <dsp:cNvSpPr/>
      </dsp:nvSpPr>
      <dsp:spPr>
        <a:xfrm>
          <a:off x="0" y="2495"/>
          <a:ext cx="7216416" cy="1702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260" tIns="175260" rIns="175260" bIns="175260" numCol="1" spcCol="1270" anchor="t" anchorCtr="0">
          <a:noAutofit/>
        </a:bodyPr>
        <a:lstStyle/>
        <a:p>
          <a:pPr marL="0" lvl="0" indent="0" algn="l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600" kern="1200"/>
            <a:t>Ask: What should students know, do or demonstrate?</a:t>
          </a:r>
        </a:p>
      </dsp:txBody>
      <dsp:txXfrm>
        <a:off x="0" y="2495"/>
        <a:ext cx="7216416" cy="1702089"/>
      </dsp:txXfrm>
    </dsp:sp>
    <dsp:sp modelId="{FD0194AB-D407-44F1-A274-8FC8693943E8}">
      <dsp:nvSpPr>
        <dsp:cNvPr id="0" name=""/>
        <dsp:cNvSpPr/>
      </dsp:nvSpPr>
      <dsp:spPr>
        <a:xfrm>
          <a:off x="0" y="1704585"/>
          <a:ext cx="7216416" cy="0"/>
        </a:xfrm>
        <a:prstGeom prst="line">
          <a:avLst/>
        </a:prstGeom>
        <a:solidFill>
          <a:schemeClr val="accent2">
            <a:hueOff val="3536049"/>
            <a:satOff val="-13319"/>
            <a:lumOff val="11176"/>
            <a:alphaOff val="0"/>
          </a:schemeClr>
        </a:solidFill>
        <a:ln w="12700" cap="flat" cmpd="sng" algn="ctr">
          <a:solidFill>
            <a:schemeClr val="accent2">
              <a:hueOff val="3536049"/>
              <a:satOff val="-13319"/>
              <a:lumOff val="1117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2C5A63-C078-4804-9B89-972715D963DF}">
      <dsp:nvSpPr>
        <dsp:cNvPr id="0" name=""/>
        <dsp:cNvSpPr/>
      </dsp:nvSpPr>
      <dsp:spPr>
        <a:xfrm>
          <a:off x="0" y="1704585"/>
          <a:ext cx="7216416" cy="1702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260" tIns="175260" rIns="175260" bIns="175260" numCol="1" spcCol="1270" anchor="t" anchorCtr="0">
          <a:noAutofit/>
        </a:bodyPr>
        <a:lstStyle/>
        <a:p>
          <a:pPr marL="0" lvl="0" indent="0" algn="l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600" kern="1200"/>
            <a:t>Then choose the technology</a:t>
          </a:r>
        </a:p>
      </dsp:txBody>
      <dsp:txXfrm>
        <a:off x="0" y="1704585"/>
        <a:ext cx="7216416" cy="1702089"/>
      </dsp:txXfrm>
    </dsp:sp>
    <dsp:sp modelId="{174706FE-431B-452F-BEBE-7D33D3A73A78}">
      <dsp:nvSpPr>
        <dsp:cNvPr id="0" name=""/>
        <dsp:cNvSpPr/>
      </dsp:nvSpPr>
      <dsp:spPr>
        <a:xfrm>
          <a:off x="0" y="3406674"/>
          <a:ext cx="7216416" cy="0"/>
        </a:xfrm>
        <a:prstGeom prst="line">
          <a:avLst/>
        </a:prstGeom>
        <a:solidFill>
          <a:schemeClr val="accent2">
            <a:hueOff val="7072097"/>
            <a:satOff val="-26638"/>
            <a:lumOff val="22353"/>
            <a:alphaOff val="0"/>
          </a:schemeClr>
        </a:solidFill>
        <a:ln w="12700" cap="flat" cmpd="sng" algn="ctr">
          <a:solidFill>
            <a:schemeClr val="accent2">
              <a:hueOff val="7072097"/>
              <a:satOff val="-26638"/>
              <a:lumOff val="2235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E10D71-4D2B-49AC-B303-87EBBC3B6D9F}">
      <dsp:nvSpPr>
        <dsp:cNvPr id="0" name=""/>
        <dsp:cNvSpPr/>
      </dsp:nvSpPr>
      <dsp:spPr>
        <a:xfrm>
          <a:off x="0" y="3406674"/>
          <a:ext cx="7216416" cy="1702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260" tIns="175260" rIns="175260" bIns="175260" numCol="1" spcCol="1270" anchor="t" anchorCtr="0">
          <a:noAutofit/>
        </a:bodyPr>
        <a:lstStyle/>
        <a:p>
          <a:pPr marL="0" lvl="0" indent="0" algn="l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600" kern="1200"/>
            <a:t>Avoid tool-first teaching</a:t>
          </a:r>
        </a:p>
      </dsp:txBody>
      <dsp:txXfrm>
        <a:off x="0" y="3406674"/>
        <a:ext cx="7216416" cy="170208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E7ED24-F24C-4788-8DDA-3A006EAA0638}">
      <dsp:nvSpPr>
        <dsp:cNvPr id="0" name=""/>
        <dsp:cNvSpPr/>
      </dsp:nvSpPr>
      <dsp:spPr>
        <a:xfrm>
          <a:off x="186498" y="208918"/>
          <a:ext cx="1322579" cy="1322579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5B596E-7DD7-41C6-BA6F-D3034D0D1949}">
      <dsp:nvSpPr>
        <dsp:cNvPr id="0" name=""/>
        <dsp:cNvSpPr/>
      </dsp:nvSpPr>
      <dsp:spPr>
        <a:xfrm>
          <a:off x="464240" y="486659"/>
          <a:ext cx="767096" cy="76709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CC0640-8138-4A6C-86F4-9BA82D051CBE}">
      <dsp:nvSpPr>
        <dsp:cNvPr id="0" name=""/>
        <dsp:cNvSpPr/>
      </dsp:nvSpPr>
      <dsp:spPr>
        <a:xfrm>
          <a:off x="1792488" y="208918"/>
          <a:ext cx="3117509" cy="13225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Discussion forums</a:t>
          </a:r>
        </a:p>
      </dsp:txBody>
      <dsp:txXfrm>
        <a:off x="1792488" y="208918"/>
        <a:ext cx="3117509" cy="1322579"/>
      </dsp:txXfrm>
    </dsp:sp>
    <dsp:sp modelId="{18297883-9A2B-4DD3-90A1-3141E64337FA}">
      <dsp:nvSpPr>
        <dsp:cNvPr id="0" name=""/>
        <dsp:cNvSpPr/>
      </dsp:nvSpPr>
      <dsp:spPr>
        <a:xfrm>
          <a:off x="5453201" y="208918"/>
          <a:ext cx="1322579" cy="1322579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C9FE6D-07FD-48FC-8973-033BC3283128}">
      <dsp:nvSpPr>
        <dsp:cNvPr id="0" name=""/>
        <dsp:cNvSpPr/>
      </dsp:nvSpPr>
      <dsp:spPr>
        <a:xfrm>
          <a:off x="5730943" y="486659"/>
          <a:ext cx="767096" cy="76709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817A6C-F3D7-4508-B1A4-EFB7B974FF08}">
      <dsp:nvSpPr>
        <dsp:cNvPr id="0" name=""/>
        <dsp:cNvSpPr/>
      </dsp:nvSpPr>
      <dsp:spPr>
        <a:xfrm>
          <a:off x="7059191" y="208918"/>
          <a:ext cx="3117509" cy="13225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Short polls or quizzes</a:t>
          </a:r>
        </a:p>
      </dsp:txBody>
      <dsp:txXfrm>
        <a:off x="7059191" y="208918"/>
        <a:ext cx="3117509" cy="1322579"/>
      </dsp:txXfrm>
    </dsp:sp>
    <dsp:sp modelId="{B2B1CF6B-32E7-4CAE-85FF-E155DA922FE5}">
      <dsp:nvSpPr>
        <dsp:cNvPr id="0" name=""/>
        <dsp:cNvSpPr/>
      </dsp:nvSpPr>
      <dsp:spPr>
        <a:xfrm>
          <a:off x="186498" y="2158858"/>
          <a:ext cx="1322579" cy="1322579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9864A9-D09C-41A3-BD6D-38E0460289F6}">
      <dsp:nvSpPr>
        <dsp:cNvPr id="0" name=""/>
        <dsp:cNvSpPr/>
      </dsp:nvSpPr>
      <dsp:spPr>
        <a:xfrm>
          <a:off x="464240" y="2436600"/>
          <a:ext cx="767096" cy="76709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85EE2A-6910-4644-9033-92C99D6F5230}">
      <dsp:nvSpPr>
        <dsp:cNvPr id="0" name=""/>
        <dsp:cNvSpPr/>
      </dsp:nvSpPr>
      <dsp:spPr>
        <a:xfrm>
          <a:off x="1792488" y="2158858"/>
          <a:ext cx="3117509" cy="13225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Peer responses</a:t>
          </a:r>
        </a:p>
      </dsp:txBody>
      <dsp:txXfrm>
        <a:off x="1792488" y="2158858"/>
        <a:ext cx="3117509" cy="1322579"/>
      </dsp:txXfrm>
    </dsp:sp>
    <dsp:sp modelId="{5CF471E0-0FE1-491A-A771-FC0C806C5E4B}">
      <dsp:nvSpPr>
        <dsp:cNvPr id="0" name=""/>
        <dsp:cNvSpPr/>
      </dsp:nvSpPr>
      <dsp:spPr>
        <a:xfrm>
          <a:off x="5453201" y="2158858"/>
          <a:ext cx="1322579" cy="1322579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79E225-F7A9-47ED-BEF8-D82F5C2EC605}">
      <dsp:nvSpPr>
        <dsp:cNvPr id="0" name=""/>
        <dsp:cNvSpPr/>
      </dsp:nvSpPr>
      <dsp:spPr>
        <a:xfrm>
          <a:off x="5730943" y="2436600"/>
          <a:ext cx="767096" cy="76709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A6F209-72AE-4FC0-88D2-067CD78A76F9}">
      <dsp:nvSpPr>
        <dsp:cNvPr id="0" name=""/>
        <dsp:cNvSpPr/>
      </dsp:nvSpPr>
      <dsp:spPr>
        <a:xfrm>
          <a:off x="7059191" y="2158858"/>
          <a:ext cx="3117509" cy="13225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Reflective prompts</a:t>
          </a:r>
        </a:p>
      </dsp:txBody>
      <dsp:txXfrm>
        <a:off x="7059191" y="2158858"/>
        <a:ext cx="3117509" cy="132257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2C1C0D-6BA8-4E2E-B130-BAA1499E3C3F}">
      <dsp:nvSpPr>
        <dsp:cNvPr id="0" name=""/>
        <dsp:cNvSpPr/>
      </dsp:nvSpPr>
      <dsp:spPr>
        <a:xfrm>
          <a:off x="0" y="0"/>
          <a:ext cx="7216416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EDEF43-AD95-47F3-93CB-195CA942E15C}">
      <dsp:nvSpPr>
        <dsp:cNvPr id="0" name=""/>
        <dsp:cNvSpPr/>
      </dsp:nvSpPr>
      <dsp:spPr>
        <a:xfrm>
          <a:off x="0" y="0"/>
          <a:ext cx="7216416" cy="12778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/>
            <a:t>Automated quiz feedback</a:t>
          </a:r>
        </a:p>
      </dsp:txBody>
      <dsp:txXfrm>
        <a:off x="0" y="0"/>
        <a:ext cx="7216416" cy="1277815"/>
      </dsp:txXfrm>
    </dsp:sp>
    <dsp:sp modelId="{4799D9DE-34CD-4333-A85C-E218128FD984}">
      <dsp:nvSpPr>
        <dsp:cNvPr id="0" name=""/>
        <dsp:cNvSpPr/>
      </dsp:nvSpPr>
      <dsp:spPr>
        <a:xfrm>
          <a:off x="0" y="1277815"/>
          <a:ext cx="7216416" cy="0"/>
        </a:xfrm>
        <a:prstGeom prst="line">
          <a:avLst/>
        </a:prstGeom>
        <a:solidFill>
          <a:schemeClr val="accent2">
            <a:hueOff val="2357366"/>
            <a:satOff val="-8879"/>
            <a:lumOff val="7451"/>
            <a:alphaOff val="0"/>
          </a:schemeClr>
        </a:solidFill>
        <a:ln w="12700" cap="flat" cmpd="sng" algn="ctr">
          <a:solidFill>
            <a:schemeClr val="accent2">
              <a:hueOff val="2357366"/>
              <a:satOff val="-8879"/>
              <a:lumOff val="745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06BE2E-E0D4-4C71-9BB7-0A89B426141A}">
      <dsp:nvSpPr>
        <dsp:cNvPr id="0" name=""/>
        <dsp:cNvSpPr/>
      </dsp:nvSpPr>
      <dsp:spPr>
        <a:xfrm>
          <a:off x="0" y="1277815"/>
          <a:ext cx="7216416" cy="12778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/>
            <a:t>Rubrics</a:t>
          </a:r>
        </a:p>
      </dsp:txBody>
      <dsp:txXfrm>
        <a:off x="0" y="1277815"/>
        <a:ext cx="7216416" cy="1277815"/>
      </dsp:txXfrm>
    </dsp:sp>
    <dsp:sp modelId="{8CCFA904-4780-4143-A782-223D14AD4723}">
      <dsp:nvSpPr>
        <dsp:cNvPr id="0" name=""/>
        <dsp:cNvSpPr/>
      </dsp:nvSpPr>
      <dsp:spPr>
        <a:xfrm>
          <a:off x="0" y="2555630"/>
          <a:ext cx="7216416" cy="0"/>
        </a:xfrm>
        <a:prstGeom prst="line">
          <a:avLst/>
        </a:prstGeom>
        <a:solidFill>
          <a:schemeClr val="accent2">
            <a:hueOff val="4714731"/>
            <a:satOff val="-17759"/>
            <a:lumOff val="14902"/>
            <a:alphaOff val="0"/>
          </a:schemeClr>
        </a:solidFill>
        <a:ln w="12700" cap="flat" cmpd="sng" algn="ctr">
          <a:solidFill>
            <a:schemeClr val="accent2">
              <a:hueOff val="4714731"/>
              <a:satOff val="-17759"/>
              <a:lumOff val="1490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85B32B-A777-4816-9A46-CB86DAAB7C2F}">
      <dsp:nvSpPr>
        <dsp:cNvPr id="0" name=""/>
        <dsp:cNvSpPr/>
      </dsp:nvSpPr>
      <dsp:spPr>
        <a:xfrm>
          <a:off x="0" y="2555630"/>
          <a:ext cx="7216416" cy="12778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/>
            <a:t>Model answers</a:t>
          </a:r>
        </a:p>
      </dsp:txBody>
      <dsp:txXfrm>
        <a:off x="0" y="2555630"/>
        <a:ext cx="7216416" cy="1277815"/>
      </dsp:txXfrm>
    </dsp:sp>
    <dsp:sp modelId="{1B757575-A641-4EAB-9C76-0684C14704A6}">
      <dsp:nvSpPr>
        <dsp:cNvPr id="0" name=""/>
        <dsp:cNvSpPr/>
      </dsp:nvSpPr>
      <dsp:spPr>
        <a:xfrm>
          <a:off x="0" y="3833445"/>
          <a:ext cx="7216416" cy="0"/>
        </a:xfrm>
        <a:prstGeom prst="line">
          <a:avLst/>
        </a:prstGeom>
        <a:solidFill>
          <a:schemeClr val="accent2">
            <a:hueOff val="7072097"/>
            <a:satOff val="-26638"/>
            <a:lumOff val="22353"/>
            <a:alphaOff val="0"/>
          </a:schemeClr>
        </a:solidFill>
        <a:ln w="12700" cap="flat" cmpd="sng" algn="ctr">
          <a:solidFill>
            <a:schemeClr val="accent2">
              <a:hueOff val="7072097"/>
              <a:satOff val="-26638"/>
              <a:lumOff val="2235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FBA6CF-A344-4D4B-8976-D51FF5DFFF6F}">
      <dsp:nvSpPr>
        <dsp:cNvPr id="0" name=""/>
        <dsp:cNvSpPr/>
      </dsp:nvSpPr>
      <dsp:spPr>
        <a:xfrm>
          <a:off x="0" y="3833445"/>
          <a:ext cx="7216416" cy="12778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/>
            <a:t>Audio/video feedback where appropriate</a:t>
          </a:r>
        </a:p>
      </dsp:txBody>
      <dsp:txXfrm>
        <a:off x="0" y="3833445"/>
        <a:ext cx="7216416" cy="127781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03009E-209F-4664-9D20-806551784836}">
      <dsp:nvSpPr>
        <dsp:cNvPr id="0" name=""/>
        <dsp:cNvSpPr/>
      </dsp:nvSpPr>
      <dsp:spPr>
        <a:xfrm>
          <a:off x="1443283" y="1597"/>
          <a:ext cx="5773132" cy="163720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5" tIns="415849" rIns="112015" bIns="415849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Mix assessment types where possible</a:t>
          </a:r>
        </a:p>
      </dsp:txBody>
      <dsp:txXfrm>
        <a:off x="1443283" y="1597"/>
        <a:ext cx="5773132" cy="1637200"/>
      </dsp:txXfrm>
    </dsp:sp>
    <dsp:sp modelId="{78DC9A0B-4887-4B5B-AF49-5D6BDDEA478F}">
      <dsp:nvSpPr>
        <dsp:cNvPr id="0" name=""/>
        <dsp:cNvSpPr/>
      </dsp:nvSpPr>
      <dsp:spPr>
        <a:xfrm>
          <a:off x="0" y="1597"/>
          <a:ext cx="1443283" cy="16372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374" tIns="161719" rIns="76374" bIns="161719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Mix</a:t>
          </a:r>
        </a:p>
      </dsp:txBody>
      <dsp:txXfrm>
        <a:off x="0" y="1597"/>
        <a:ext cx="1443283" cy="1637200"/>
      </dsp:txXfrm>
    </dsp:sp>
    <dsp:sp modelId="{BAAE485D-B941-406F-BB05-938A6F519124}">
      <dsp:nvSpPr>
        <dsp:cNvPr id="0" name=""/>
        <dsp:cNvSpPr/>
      </dsp:nvSpPr>
      <dsp:spPr>
        <a:xfrm>
          <a:off x="1443283" y="1737029"/>
          <a:ext cx="5773132" cy="1637200"/>
        </a:xfrm>
        <a:prstGeom prst="rect">
          <a:avLst/>
        </a:prstGeom>
        <a:solidFill>
          <a:schemeClr val="accent5">
            <a:hueOff val="4505397"/>
            <a:satOff val="-11270"/>
            <a:lumOff val="-12255"/>
            <a:alphaOff val="0"/>
          </a:schemeClr>
        </a:solidFill>
        <a:ln w="12700" cap="flat" cmpd="sng" algn="ctr">
          <a:solidFill>
            <a:schemeClr val="accent5">
              <a:hueOff val="4505397"/>
              <a:satOff val="-11270"/>
              <a:lumOff val="-1225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5" tIns="415849" rIns="112015" bIns="415849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Avoid relying only on MCQs</a:t>
          </a:r>
        </a:p>
      </dsp:txBody>
      <dsp:txXfrm>
        <a:off x="1443283" y="1737029"/>
        <a:ext cx="5773132" cy="1637200"/>
      </dsp:txXfrm>
    </dsp:sp>
    <dsp:sp modelId="{9676A761-1D6A-4FE2-A34B-61B55379580C}">
      <dsp:nvSpPr>
        <dsp:cNvPr id="0" name=""/>
        <dsp:cNvSpPr/>
      </dsp:nvSpPr>
      <dsp:spPr>
        <a:xfrm>
          <a:off x="0" y="1737029"/>
          <a:ext cx="1443283" cy="16372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4505397"/>
              <a:satOff val="-11270"/>
              <a:lumOff val="-1225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374" tIns="161719" rIns="76374" bIns="161719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Avoid</a:t>
          </a:r>
        </a:p>
      </dsp:txBody>
      <dsp:txXfrm>
        <a:off x="0" y="1737029"/>
        <a:ext cx="1443283" cy="1637200"/>
      </dsp:txXfrm>
    </dsp:sp>
    <dsp:sp modelId="{18DA0CC0-C098-437E-B161-B93AC6179B4E}">
      <dsp:nvSpPr>
        <dsp:cNvPr id="0" name=""/>
        <dsp:cNvSpPr/>
      </dsp:nvSpPr>
      <dsp:spPr>
        <a:xfrm>
          <a:off x="1443283" y="3472462"/>
          <a:ext cx="5773132" cy="1637200"/>
        </a:xfrm>
        <a:prstGeom prst="rect">
          <a:avLst/>
        </a:prstGeom>
        <a:solidFill>
          <a:schemeClr val="accent5">
            <a:hueOff val="9010794"/>
            <a:satOff val="-22539"/>
            <a:lumOff val="-24510"/>
            <a:alphaOff val="0"/>
          </a:schemeClr>
        </a:solidFill>
        <a:ln w="12700" cap="flat" cmpd="sng" algn="ctr">
          <a:solidFill>
            <a:schemeClr val="accent5">
              <a:hueOff val="9010794"/>
              <a:satOff val="-22539"/>
              <a:lumOff val="-2451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5" tIns="415849" rIns="112015" bIns="415849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Include written or applied components where suitable</a:t>
          </a:r>
        </a:p>
      </dsp:txBody>
      <dsp:txXfrm>
        <a:off x="1443283" y="3472462"/>
        <a:ext cx="5773132" cy="1637200"/>
      </dsp:txXfrm>
    </dsp:sp>
    <dsp:sp modelId="{2F6F3822-9729-4F61-AA4E-3C83A54A3E7A}">
      <dsp:nvSpPr>
        <dsp:cNvPr id="0" name=""/>
        <dsp:cNvSpPr/>
      </dsp:nvSpPr>
      <dsp:spPr>
        <a:xfrm>
          <a:off x="0" y="3472462"/>
          <a:ext cx="1443283" cy="16372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9010794"/>
              <a:satOff val="-22539"/>
              <a:lumOff val="-2451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374" tIns="161719" rIns="76374" bIns="161719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Include</a:t>
          </a:r>
        </a:p>
      </dsp:txBody>
      <dsp:txXfrm>
        <a:off x="0" y="3472462"/>
        <a:ext cx="1443283" cy="163720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2EC841-B81A-41F1-AC2F-B22A3E45D914}">
      <dsp:nvSpPr>
        <dsp:cNvPr id="0" name=""/>
        <dsp:cNvSpPr/>
      </dsp:nvSpPr>
      <dsp:spPr>
        <a:xfrm>
          <a:off x="0" y="2121"/>
          <a:ext cx="7216416" cy="107516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05051E-1DB1-4A0A-91B9-0A171E1CED22}">
      <dsp:nvSpPr>
        <dsp:cNvPr id="0" name=""/>
        <dsp:cNvSpPr/>
      </dsp:nvSpPr>
      <dsp:spPr>
        <a:xfrm>
          <a:off x="325236" y="244032"/>
          <a:ext cx="591338" cy="59133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889273-1243-4AD9-861E-56959D5A7E9C}">
      <dsp:nvSpPr>
        <dsp:cNvPr id="0" name=""/>
        <dsp:cNvSpPr/>
      </dsp:nvSpPr>
      <dsp:spPr>
        <a:xfrm>
          <a:off x="1241811" y="2121"/>
          <a:ext cx="5974604" cy="10751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88" tIns="113788" rIns="113788" bIns="113788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Case studies</a:t>
          </a:r>
        </a:p>
      </dsp:txBody>
      <dsp:txXfrm>
        <a:off x="1241811" y="2121"/>
        <a:ext cx="5974604" cy="1075161"/>
      </dsp:txXfrm>
    </dsp:sp>
    <dsp:sp modelId="{7DD63C9C-6ADD-444D-8735-B24352DB86D3}">
      <dsp:nvSpPr>
        <dsp:cNvPr id="0" name=""/>
        <dsp:cNvSpPr/>
      </dsp:nvSpPr>
      <dsp:spPr>
        <a:xfrm>
          <a:off x="0" y="1346073"/>
          <a:ext cx="7216416" cy="107516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9E6DAF-9728-46D2-B491-FEF0C57967B8}">
      <dsp:nvSpPr>
        <dsp:cNvPr id="0" name=""/>
        <dsp:cNvSpPr/>
      </dsp:nvSpPr>
      <dsp:spPr>
        <a:xfrm>
          <a:off x="325236" y="1587984"/>
          <a:ext cx="591338" cy="59133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F635E5-BDE9-46AE-9C1F-349CC9BF72E5}">
      <dsp:nvSpPr>
        <dsp:cNvPr id="0" name=""/>
        <dsp:cNvSpPr/>
      </dsp:nvSpPr>
      <dsp:spPr>
        <a:xfrm>
          <a:off x="1241811" y="1346073"/>
          <a:ext cx="5974604" cy="10751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88" tIns="113788" rIns="113788" bIns="113788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Portfolios</a:t>
          </a:r>
        </a:p>
      </dsp:txBody>
      <dsp:txXfrm>
        <a:off x="1241811" y="1346073"/>
        <a:ext cx="5974604" cy="1075161"/>
      </dsp:txXfrm>
    </dsp:sp>
    <dsp:sp modelId="{3F82DE93-6FCF-4706-B6E3-2C4443E51CFF}">
      <dsp:nvSpPr>
        <dsp:cNvPr id="0" name=""/>
        <dsp:cNvSpPr/>
      </dsp:nvSpPr>
      <dsp:spPr>
        <a:xfrm>
          <a:off x="0" y="2690025"/>
          <a:ext cx="7216416" cy="107516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9F0A1C-283C-4B3D-AA73-9BB8473692C9}">
      <dsp:nvSpPr>
        <dsp:cNvPr id="0" name=""/>
        <dsp:cNvSpPr/>
      </dsp:nvSpPr>
      <dsp:spPr>
        <a:xfrm>
          <a:off x="325236" y="2931936"/>
          <a:ext cx="591338" cy="59133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95300C-1A92-48E0-A425-5C713103B401}">
      <dsp:nvSpPr>
        <dsp:cNvPr id="0" name=""/>
        <dsp:cNvSpPr/>
      </dsp:nvSpPr>
      <dsp:spPr>
        <a:xfrm>
          <a:off x="1241811" y="2690025"/>
          <a:ext cx="5974604" cy="10751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88" tIns="113788" rIns="113788" bIns="113788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Scenario-based tasks</a:t>
          </a:r>
        </a:p>
      </dsp:txBody>
      <dsp:txXfrm>
        <a:off x="1241811" y="2690025"/>
        <a:ext cx="5974604" cy="1075161"/>
      </dsp:txXfrm>
    </dsp:sp>
    <dsp:sp modelId="{82B08988-47E7-49BD-936A-18319FC726D6}">
      <dsp:nvSpPr>
        <dsp:cNvPr id="0" name=""/>
        <dsp:cNvSpPr/>
      </dsp:nvSpPr>
      <dsp:spPr>
        <a:xfrm>
          <a:off x="0" y="4033977"/>
          <a:ext cx="7216416" cy="107516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7D530F-F377-469F-B022-3EF8F9D6C379}">
      <dsp:nvSpPr>
        <dsp:cNvPr id="0" name=""/>
        <dsp:cNvSpPr/>
      </dsp:nvSpPr>
      <dsp:spPr>
        <a:xfrm>
          <a:off x="325236" y="4275888"/>
          <a:ext cx="591338" cy="591338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6CBC9D-892E-4FAB-B636-1347BEBE6596}">
      <dsp:nvSpPr>
        <dsp:cNvPr id="0" name=""/>
        <dsp:cNvSpPr/>
      </dsp:nvSpPr>
      <dsp:spPr>
        <a:xfrm>
          <a:off x="1241811" y="4033977"/>
          <a:ext cx="5974604" cy="10751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88" tIns="113788" rIns="113788" bIns="113788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Problem-solving activities linked to real contexts</a:t>
          </a:r>
        </a:p>
      </dsp:txBody>
      <dsp:txXfrm>
        <a:off x="1241811" y="4033977"/>
        <a:ext cx="5974604" cy="10751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16/7/layout/VerticalHollowActionList">
  <dgm:title val="Vertical Hollow Action List"/>
  <dgm:desc val="Use to show non-sequential or grouped lists of information. Works well with large amounts of text. All text has the same level of emphasis, and direction is not implied."/>
  <dgm:catLst>
    <dgm:cat type="list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  <dgm:pt modelId="5">
          <dgm:prSet phldr="1"/>
        </dgm:pt>
        <dgm:pt modelId="5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7" srcId="0" destId="4" srcOrd="3" destOrd="0"/>
        <dgm:cxn modelId="8" srcId="0" destId="5" srcOrd="4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  <dgm:cxn modelId="53" srcId="5" destId="5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6"/>
      <dgm:constr type="primFontSz" for="des" forName="parentText" op="equ" val="28"/>
      <dgm:constr type="primFontSz" for="des" forName="descendantText" refType="primFontSz" refFor="des" refForName="parentText" op="lte" fact="0.82"/>
      <dgm:constr type="primFontSz" for="des" forName="parentText" refType="primFontSz" refFor="des" refForName="descendantText" op="lte" fact="1.25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2"/>
          <dgm:constr type="w" for="ch" forName="descendantText" refType="w" fact="0.8"/>
          <dgm:constr type="h" for="ch" forName="parentText" refType="h"/>
          <dgm:constr type="h" for="ch" forName="descendantText" refType="h" refFor="ch" refForName="parentText"/>
        </dgm:constrLst>
        <dgm:ruleLst/>
        <dgm:layoutNode name="parentText" styleLbl="solidFgAcc1">
          <dgm:varLst>
            <dgm:chMax val="1"/>
            <dgm:bulletEnabled/>
          </dgm:varLst>
          <dgm:alg type="tx"/>
          <dgm:shape xmlns:r="http://schemas.openxmlformats.org/officeDocument/2006/relationships" type="rect" r:blip="" zOrderOff="3">
            <dgm:adjLst/>
          </dgm:shape>
          <dgm:presOf axis="self" ptType="node"/>
          <dgm:constrLst>
            <dgm:constr type="tMarg" refType="h" fact="0.28"/>
            <dgm:constr type="bMarg" refType="h" fact="0.28"/>
            <dgm:constr type="lMarg" refType="w" fact="0.15"/>
            <dgm:constr type="rMarg" refType="w" fact="0.15"/>
          </dgm:constrLst>
          <dgm:ruleLst>
            <dgm:rule type="primFontSz" val="15" fact="NaN" max="NaN"/>
          </dgm:ruleLst>
        </dgm:layoutNode>
        <dgm:layoutNode name="descendantText" styleLbl="alignNode1">
          <dgm:varLst>
            <dgm:bulletEnabled/>
          </dgm:varLst>
          <dgm:alg type="tx">
            <dgm:param type="stBulletLvl" val="0"/>
            <dgm:param type="parTxLTRAlign" val="l"/>
            <dgm:param type="shpTxLTRAlignCh" val="l"/>
            <dgm:param type="parTxRTLAlign" val="r"/>
            <dgm:param type="shpTxRTLAlignCh" val="r"/>
          </dgm:alg>
          <dgm:choose name="Name10">
            <dgm:if name="Name11" func="var" arg="dir" op="equ" val="norm">
              <dgm:shape xmlns:r="http://schemas.openxmlformats.org/officeDocument/2006/relationships" type="rect" r:blip="">
                <dgm:adjLst/>
              </dgm:shape>
            </dgm:if>
            <dgm:else name="Name12">
              <dgm:shape xmlns:r="http://schemas.openxmlformats.org/officeDocument/2006/relationships" type="rect" r:blip="">
                <dgm:adjLst/>
              </dgm:shape>
            </dgm:else>
          </dgm:choose>
          <dgm:presOf axis="des" ptType="node"/>
          <dgm:constrLst>
            <dgm:constr type="primFontSz" val="24"/>
            <dgm:constr type="lMarg" refType="w" fact="0.055"/>
            <dgm:constr type="rMarg" refType="w" fact="0.055"/>
            <dgm:constr type="tMarg" refType="h" fact="0.72"/>
            <dgm:constr type="bMarg" refType="h" fact="0.72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16/7/layout/VerticalSolidActionList">
  <dgm:title val="Vertical Solid Action List"/>
  <dgm:desc val="Use to show non-sequential or grouped lists of information. Works well with large amounts of text. All text has the same level of emphasis, and direction is not implied."/>
  <dgm:catLst>
    <dgm:cat type="list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  <dgm:pt modelId="5">
          <dgm:prSet phldr="1"/>
        </dgm:pt>
        <dgm:pt modelId="5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7" srcId="0" destId="4" srcOrd="3" destOrd="0"/>
        <dgm:cxn modelId="8" srcId="0" destId="5" srcOrd="4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  <dgm:cxn modelId="53" srcId="5" destId="5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6"/>
      <dgm:constr type="primFontSz" for="des" forName="parentText" op="equ" val="28"/>
      <dgm:constr type="primFontSz" for="des" forName="descendantText" refType="primFontSz" refFor="des" refForName="parentText" op="lte" fact="0.82"/>
      <dgm:constr type="primFontSz" for="des" forName="parentText" refType="primFontSz" refFor="des" refForName="descendantText" op="lte" fact="1.25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2"/>
          <dgm:constr type="w" for="ch" forName="descendantText" refType="w" fact="0.8"/>
          <dgm:constr type="h" for="ch" forName="parentText" refType="h"/>
          <dgm:constr type="h" for="ch" forName="descendantText" refType="h" refFor="ch" refForName="parentText"/>
        </dgm:constrLst>
        <dgm:ruleLst/>
        <dgm:layoutNode name="parentText" styleLbl="alignNode1">
          <dgm:varLst>
            <dgm:chMax val="1"/>
            <dgm:bulletEnabled/>
          </dgm:varLst>
          <dgm:alg type="tx"/>
          <dgm:shape xmlns:r="http://schemas.openxmlformats.org/officeDocument/2006/relationships" type="rect" r:blip="" zOrderOff="3">
            <dgm:adjLst/>
          </dgm:shape>
          <dgm:presOf axis="self" ptType="node"/>
          <dgm:constrLst>
            <dgm:constr type="tMarg" refType="h" fact="0.28"/>
            <dgm:constr type="bMarg" refType="h" fact="0.28"/>
            <dgm:constr type="lMarg" refType="w" fact="0.15"/>
            <dgm:constr type="rMarg" refType="w" fact="0.15"/>
          </dgm:constrLst>
          <dgm:ruleLst>
            <dgm:rule type="primFontSz" val="15" fact="NaN" max="NaN"/>
          </dgm:ruleLst>
        </dgm:layoutNode>
        <dgm:layoutNode name="descendantText" styleLbl="alignAccFollowNode1">
          <dgm:varLst>
            <dgm:bulletEnabled/>
          </dgm:varLst>
          <dgm:alg type="tx">
            <dgm:param type="stBulletLvl" val="0"/>
            <dgm:param type="parTxLTRAlign" val="l"/>
            <dgm:param type="shpTxLTRAlignCh" val="l"/>
            <dgm:param type="parTxRTLAlign" val="r"/>
            <dgm:param type="shpTxRTLAlignCh" val="r"/>
          </dgm:alg>
          <dgm:choose name="Name10">
            <dgm:if name="Name11" func="var" arg="dir" op="equ" val="norm">
              <dgm:shape xmlns:r="http://schemas.openxmlformats.org/officeDocument/2006/relationships" type="rect" r:blip="">
                <dgm:adjLst/>
              </dgm:shape>
            </dgm:if>
            <dgm:else name="Name12">
              <dgm:shape xmlns:r="http://schemas.openxmlformats.org/officeDocument/2006/relationships" type="rect" r:blip="">
                <dgm:adjLst/>
              </dgm:shape>
            </dgm:else>
          </dgm:choose>
          <dgm:presOf axis="des" ptType="node"/>
          <dgm:constrLst>
            <dgm:constr type="primFontSz" val="24"/>
            <dgm:constr type="lMarg" refType="w" fact="0.055"/>
            <dgm:constr type="rMarg" refType="w" fact="0.055"/>
            <dgm:constr type="tMarg" refType="h" fact="0.72"/>
            <dgm:constr type="bMarg" refType="h" fact="0.72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16/7/layout/VerticalDownArrowProcess">
  <dgm:title val="Vertical Down Arrow Process"/>
  <dgm:desc val="Use to show a progression; a timeline; sequential steps in a task, process, or workflow; or to emphasize movement or direction. Level 1 text appears inside an arrow shape while Level 2 text appears below the arrow shapes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36"/>
      <dgm:constr type="primFontSz" for="des" forName="parentTextArrow" refType="primFontSz" refFor="des" refForName="parentTextBox" op="equ"/>
      <dgm:constr type="primFontSz" for="des" forName="descendantArrow" val="24"/>
      <dgm:constr type="primFontSz" for="des" forName="descendantArrow" refType="primFontSz" refFor="des" refForName="parentTextArrow" op="lte"/>
      <dgm:constr type="primFontSz" for="des" forName="descendantBox" refType="primFontSz" refFor="des" refForName="parentTextArrow" op="lte"/>
      <dgm:constr type="primFontSz" for="des" forName="descendantBox" refType="primFontSz" refFor="des" refForName="parentTextBox" op="lte"/>
      <dgm:constr type="primFontSz" for="des" forName="descendantArrow" refType="primFontSz" refFor="des" refForName="parentTextBox" op="lte"/>
      <dgm:constr type="primFontSz" for="des" forName="descendantBox" refType="primFontSz" refFor="des" refForName="descendan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parentTextBox" refType="w" fact="0.25"/>
              <dgm:constr type="h" for="ch" forName="parentTextBox" refType="h"/>
              <dgm:constr type="t" for="ch" forName="parentTextBox"/>
              <dgm:constr type="w" for="ch" forName="descendantBox" refType="w" fact="0.75"/>
              <dgm:constr type="l" for="ch" forName="descendantBox" refType="w" fact="0.25"/>
              <dgm:constr type="b" for="ch" forName="descendantBox" refType="h"/>
              <dgm:constr type="h" for="ch" forName="descendantBox" refType="h"/>
            </dgm:constrLst>
            <dgm:ruleLst/>
            <dgm:layoutNode name="parentTextBox" styleLbl="alignNode1">
              <dgm:alg type="tx"/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primFontSz" refType="h" op="lte" fact="0.5"/>
                <dgm:constr type="lMarg" refType="w" fact="0.2016"/>
                <dgm:constr type="rMarg" refType="w" fact="0.2016"/>
              </dgm:constrLst>
              <dgm:ruleLst>
                <dgm:rule type="primFontSz" val="13" fact="NaN" max="NaN"/>
              </dgm:ruleLst>
            </dgm:layoutNode>
            <dgm:layoutNode name="descendantBox" styleLbl="bgAccFollowNode1">
              <dgm:alg type="tx">
                <dgm:param type="stBulletLvl" val="0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/>
              <dgm:constrLst>
                <dgm:constr type="tMarg" refType="primFontSz"/>
                <dgm:constr type="bMarg" refType="primFontSz"/>
                <dgm:constr type="lMarg" refType="w" fact="0.0575"/>
                <dgm:constr type="rMarg" refType="w" fact="0.0575"/>
              </dgm:constrLst>
              <dgm:presOf axis="des" ptType="node"/>
              <dgm:ruleLst>
                <dgm:rule type="primFontSz" val="11" fact="NaN" max="NaN"/>
              </dgm:ruleLst>
            </dgm:layoutNod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parentTextArrow" refType="w" fact="0.25"/>
              <dgm:constr type="t" for="ch" forName="parentTextArrow"/>
              <dgm:constr type="h" for="ch" forName="parentTextArrow" refType="h" fact="0.65"/>
              <dgm:constr type="w" for="ch" forName="arrow" refType="w" fact="0.25"/>
              <dgm:constr type="h" for="ch" forName="arrow" refType="h"/>
              <dgm:constr type="l" for="ch" forName="descendantArrow" refType="w" fact="0.25"/>
              <dgm:constr type="w" for="ch" forName="descendantArrow" refType="w" fact="0.75"/>
              <dgm:constr type="b" for="ch" forName="descendantArrow" refType="h" fact="0.65"/>
              <dgm:constr type="h" for="ch" forName="descendantArrow" refType="h" fact="0.65"/>
            </dgm:constrLst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>
                <dgm:constr type="primFontSz" refType="h" op="lte" fact="0.5"/>
                <dgm:constr type="lMarg" refType="w" fact="0.2016"/>
                <dgm:constr type="rMarg" refType="w" fact="0.2016"/>
              </dgm:constrLst>
              <dgm:ruleLst>
                <dgm:rule type="primFontSz" val="13" fact="NaN" max="NaN"/>
              </dgm:ruleLst>
            </dgm:layoutNode>
            <dgm:layoutNode name="arrow" styleLbl="alignNode1">
              <dgm:alg type="sp"/>
              <dgm:shape xmlns:r="http://schemas.openxmlformats.org/officeDocument/2006/relationships" rot="180" type="upArrowCallout" r:blip="">
                <dgm:adjLst>
                  <dgm:adj idx="1" val="0.05"/>
                  <dgm:adj idx="2" val="0.1"/>
                  <dgm:adj idx="3" val="0.15"/>
                </dgm:adjLst>
              </dgm:shape>
              <dgm:presOf axis="self"/>
              <dgm:constrLst/>
              <dgm:ruleLst/>
            </dgm:layoutNode>
            <dgm:layoutNode name="descendantArrow" styleLbl="bgAccFollowNode1">
              <dgm:alg type="tx">
                <dgm:param type="stBulletLvl" val="0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tMarg" refType="primFontSz"/>
                <dgm:constr type="bMarg" refType="primFontSz"/>
                <dgm:constr type="lMarg" refType="w" fact="0.0575"/>
                <dgm:constr type="rMarg" refType="w" fact="0.0575"/>
              </dgm:constrLst>
              <dgm:ruleLst>
                <dgm:rule type="primFontSz" val="11" fact="NaN" max="NaN"/>
              </dgm:ruleLst>
            </dgm:layoutNod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6/7/layout/VerticalHollowActionList">
  <dgm:title val="Vertical Hollow Action List"/>
  <dgm:desc val="Use to show non-sequential or grouped lists of information. Works well with large amounts of text. All text has the same level of emphasis, and direction is not implied."/>
  <dgm:catLst>
    <dgm:cat type="list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  <dgm:pt modelId="5">
          <dgm:prSet phldr="1"/>
        </dgm:pt>
        <dgm:pt modelId="5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7" srcId="0" destId="4" srcOrd="3" destOrd="0"/>
        <dgm:cxn modelId="8" srcId="0" destId="5" srcOrd="4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  <dgm:cxn modelId="53" srcId="5" destId="5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6"/>
      <dgm:constr type="primFontSz" for="des" forName="parentText" op="equ" val="28"/>
      <dgm:constr type="primFontSz" for="des" forName="descendantText" refType="primFontSz" refFor="des" refForName="parentText" op="lte" fact="0.82"/>
      <dgm:constr type="primFontSz" for="des" forName="parentText" refType="primFontSz" refFor="des" refForName="descendantText" op="lte" fact="1.25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2"/>
          <dgm:constr type="w" for="ch" forName="descendantText" refType="w" fact="0.8"/>
          <dgm:constr type="h" for="ch" forName="parentText" refType="h"/>
          <dgm:constr type="h" for="ch" forName="descendantText" refType="h" refFor="ch" refForName="parentText"/>
        </dgm:constrLst>
        <dgm:ruleLst/>
        <dgm:layoutNode name="parentText" styleLbl="solidFgAcc1">
          <dgm:varLst>
            <dgm:chMax val="1"/>
            <dgm:bulletEnabled/>
          </dgm:varLst>
          <dgm:alg type="tx"/>
          <dgm:shape xmlns:r="http://schemas.openxmlformats.org/officeDocument/2006/relationships" type="rect" r:blip="" zOrderOff="3">
            <dgm:adjLst/>
          </dgm:shape>
          <dgm:presOf axis="self" ptType="node"/>
          <dgm:constrLst>
            <dgm:constr type="tMarg" refType="h" fact="0.28"/>
            <dgm:constr type="bMarg" refType="h" fact="0.28"/>
            <dgm:constr type="lMarg" refType="w" fact="0.15"/>
            <dgm:constr type="rMarg" refType="w" fact="0.15"/>
          </dgm:constrLst>
          <dgm:ruleLst>
            <dgm:rule type="primFontSz" val="15" fact="NaN" max="NaN"/>
          </dgm:ruleLst>
        </dgm:layoutNode>
        <dgm:layoutNode name="descendantText" styleLbl="alignNode1">
          <dgm:varLst>
            <dgm:bulletEnabled/>
          </dgm:varLst>
          <dgm:alg type="tx">
            <dgm:param type="stBulletLvl" val="0"/>
            <dgm:param type="parTxLTRAlign" val="l"/>
            <dgm:param type="shpTxLTRAlignCh" val="l"/>
            <dgm:param type="parTxRTLAlign" val="r"/>
            <dgm:param type="shpTxRTLAlignCh" val="r"/>
          </dgm:alg>
          <dgm:choose name="Name10">
            <dgm:if name="Name11" func="var" arg="dir" op="equ" val="norm">
              <dgm:shape xmlns:r="http://schemas.openxmlformats.org/officeDocument/2006/relationships" type="rect" r:blip="">
                <dgm:adjLst/>
              </dgm:shape>
            </dgm:if>
            <dgm:else name="Name12">
              <dgm:shape xmlns:r="http://schemas.openxmlformats.org/officeDocument/2006/relationships" type="rect" r:blip="">
                <dgm:adjLst/>
              </dgm:shape>
            </dgm:else>
          </dgm:choose>
          <dgm:presOf axis="des" ptType="node"/>
          <dgm:constrLst>
            <dgm:constr type="primFontSz" val="24"/>
            <dgm:constr type="lMarg" refType="w" fact="0.055"/>
            <dgm:constr type="rMarg" refType="w" fact="0.055"/>
            <dgm:constr type="tMarg" refType="h" fact="0.72"/>
            <dgm:constr type="bMarg" refType="h" fact="0.72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5610A-17B4-4656-93CF-E1D9982860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0080" y="1371599"/>
            <a:ext cx="6675120" cy="2951825"/>
          </a:xfrm>
        </p:spPr>
        <p:txBody>
          <a:bodyPr anchor="t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51C80B-DFD6-415B-BA5B-E56E510CD1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0080" y="4584879"/>
            <a:ext cx="6675120" cy="1287887"/>
          </a:xfrm>
        </p:spPr>
        <p:txBody>
          <a:bodyPr anchor="b">
            <a:normAutofit/>
          </a:bodyPr>
          <a:lstStyle>
            <a:lvl1pPr marL="0" indent="0" algn="l">
              <a:lnSpc>
                <a:spcPct val="130000"/>
              </a:lnSpc>
              <a:buNone/>
              <a:defRPr sz="1800" b="1" cap="all" spc="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A2065B-06FF-4991-9F8A-4BE25457B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4479B-705B-4489-957E-7E8A228BDFA0}" type="datetime1">
              <a:rPr lang="en-US" smtClean="0"/>
              <a:t>5/23/2026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0DF2FA-C604-45D8-A633-11D3742EC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EE5DA9-2D04-4850-AB9F-BD3538165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518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E4BB7-3F30-4C31-9BB2-8EC24FC0A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CF4134-70F5-4EE6-88BE-49D129630C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9EABC7-C044-44DE-B303-55A0581DA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B66AD-7C08-490A-ADA4-B47E10FB2407}" type="datetime1">
              <a:rPr lang="en-US" smtClean="0"/>
              <a:t>5/23/2026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A63E1-5BC5-402E-9916-BAB84BCF0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2EF915-AF64-4ECC-8B1A-B7E6A89B7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742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1CB3635-47E1-90D8-B693-DA85A66B383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B09414-2AA1-4D8E-A00A-C092FBC92D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209219" y="640079"/>
            <a:ext cx="1811773" cy="553688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2C3A78-37C5-46D0-9DF4-CB78AF883C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40080" y="640080"/>
            <a:ext cx="8412422" cy="553688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D8705E-925D-4F57-8268-107CE3CF4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95027-4255-49E7-9841-CD21BCC99996}" type="datetime1">
              <a:rPr lang="en-US" smtClean="0"/>
              <a:t>5/23/2026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FE207E-070D-4EC8-A44C-21F1815FD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5D01D1-C266-4161-A820-C084B9801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230604F-219C-2DEE-830E-27274CC2FE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rot="5400000">
            <a:off x="10872154" y="1192438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2558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8B246-6A68-46BE-9DBD-614FA8CF4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E47706-8D18-4093-A7C1-F30D7543CE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C7C8FC-AAEA-4AB6-9DB5-2503F58F0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9F774-3FA6-43B8-9241-99959C8FD463}" type="datetime1">
              <a:rPr lang="en-US" smtClean="0"/>
              <a:t>5/23/2026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1616B-3F08-4869-A522-773C38940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030CE6-9124-4B3A-A912-AE16B5C34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529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1BB59B6-79B9-97F5-AC3B-DF65899D39D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C78885-57B2-4930-BD7D-CBF916EDF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1291366"/>
            <a:ext cx="9214884" cy="3159974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E495E4-2F8B-4CC7-88AC-A312067E60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40080" y="5018567"/>
            <a:ext cx="7907079" cy="107388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585CC9-BAD3-4807-90BB-97DA2D6A6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04452-5DCC-4FE2-A5C9-8A5EF6714D65}" type="datetime1">
              <a:rPr lang="en-US" smtClean="0"/>
              <a:t>5/23/2026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108CEF-165F-4D7E-9666-5CD0156B4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0EBC3D-3277-4D34-9F67-71040C21E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F05EAE5-4812-F718-6D75-9627884180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716281" y="4715234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4210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B477A4-4D01-45B6-9563-0BF13BA72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17E00-96AC-45F0-82B2-9F601E9B93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0080" y="2633472"/>
            <a:ext cx="5212080" cy="35661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BA30CD-95C0-427B-A571-A7D8A53278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18928" y="2633472"/>
            <a:ext cx="5212080" cy="35661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F67CAC-53E4-44AF-BEAC-8FFB96F05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9ABC2-0180-4F3A-A895-A85BC724D472}" type="datetime1">
              <a:rPr lang="en-US" smtClean="0"/>
              <a:t>5/23/2026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3D9F3A-E7F0-45E7-AFA8-0D4A669EC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5F008B-58BB-45FF-923F-5909DAB49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004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7B549-9E51-42E0-992A-73E775957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1371599"/>
            <a:ext cx="10890929" cy="93975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1A5FDC-7C4B-45FB-8462-E2CE79919F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40079" y="2311352"/>
            <a:ext cx="5212080" cy="695373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D8B686-2E92-45B9-A3D7-9DCAA0C50B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0079" y="3006725"/>
            <a:ext cx="5212080" cy="31912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ADB526-4A44-47B6-8D14-93202E590A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18928" y="2311352"/>
            <a:ext cx="5212080" cy="695373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4177CA-5C13-4311-BFD3-B98FBD942D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18928" y="3006725"/>
            <a:ext cx="5212080" cy="31912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DEA255A-4CB5-40CA-B756-1AA5E27C2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EA9BA-4E8F-439E-BEA4-91FBA01E3F5F}" type="datetime1">
              <a:rPr lang="en-US" smtClean="0"/>
              <a:t>5/23/2026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3072C4-10F1-49B8-B0BF-69204EDDC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A5ACC97-44C1-4887-909B-E6732D3C1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52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7D313-943A-47E0-8A7A-DFFBCC297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AC25A7-81C8-4AA1-AD9F-C78A451FD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5BF18-0007-481C-AA29-413124BC3EE7}" type="datetime1">
              <a:rPr lang="en-US" smtClean="0"/>
              <a:t>5/23/2026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F54740-6022-46B2-9C55-B60E96516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9497C9-6B5E-46D6-8FE9-0A5E0CF7F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290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4">
            <a:extLst>
              <a:ext uri="{FF2B5EF4-FFF2-40B4-BE49-F238E27FC236}">
                <a16:creationId xmlns:a16="http://schemas.microsoft.com/office/drawing/2014/main" id="{149F9F0F-FB8C-5565-247C-BDCC156B5CA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740D3C-270A-401A-810C-2F86BBBB8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9870-3748-43AD-B547-02A075CB4A1D}" type="datetime1">
              <a:rPr lang="en-US" smtClean="0"/>
              <a:t>5/23/2026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CBE9F8-1765-4F36-A4DE-1DB136025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90CF9E-A6C6-4873-ADBE-7A2939319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405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8CDF8-00AD-4441-A6D5-9D7A659EB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1371600"/>
            <a:ext cx="3859397" cy="1451723"/>
          </a:xfr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C330AF-CB7E-420A-AE8A-E02E903258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36519" y="1031001"/>
            <a:ext cx="6594490" cy="51663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3257AD-2422-4CDA-9C55-700F4B5BF2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40080" y="2972168"/>
            <a:ext cx="3859397" cy="322682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1B7454-C1CC-46F2-A6FB-1FE786C48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E7897-33C5-4F1A-9307-D068E37F3DC7}" type="datetime1">
              <a:rPr lang="en-US" smtClean="0"/>
              <a:t>5/23/2026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077DBE-6CC7-421B-AB5E-341E20BD9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6EAB8F-7526-4CDB-B782-FAD8B3E70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261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1647F-5A61-44C9-81DC-331C9AE5D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1371600"/>
            <a:ext cx="3859397" cy="1451723"/>
          </a:xfr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627A0F-F1B8-49BE-A0FF-7FE16E3BDC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37760" y="1033271"/>
            <a:ext cx="6592824" cy="516636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6D1BD6-1519-4431-9FAF-7D4F412997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40080" y="2972167"/>
            <a:ext cx="3859397" cy="32268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A587A0-353B-42C2-BA96-B1ADEDF64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171BA-CC09-47C8-A6DF-F5C5CB59CEEC}" type="datetime1">
              <a:rPr lang="en-US" smtClean="0"/>
              <a:t>5/23/2026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D5A88E-3957-4B76-B1BE-416402921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F7C5FD-E56A-4C66-8F23-087F95A2F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74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AB4E786-7636-4278-8595-D365D28A7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1371601"/>
            <a:ext cx="10890929" cy="109728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740849-7059-4C70-992B-5304D2EE9B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40080" y="2633472"/>
            <a:ext cx="10890928" cy="3566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9FEBF6-CEA6-4332-87B3-697807571C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4008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cap="all" spc="300" baseline="0">
                <a:solidFill>
                  <a:schemeClr val="tx1"/>
                </a:solidFill>
              </a:defRPr>
            </a:lvl1pPr>
          </a:lstStyle>
          <a:p>
            <a:fld id="{7DA38F49-B3E2-4BF0-BEC7-C30D34ABBB8D}" type="datetime1">
              <a:rPr lang="en-US" smtClean="0"/>
              <a:t>5/23/2026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6BAF94-621C-43E1-BA0C-410A689903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67622" y="6356350"/>
            <a:ext cx="40403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cap="all" spc="30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D19E5-9E16-48C9-AAE2-0C70679A8D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07995" y="6356350"/>
            <a:ext cx="7230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cap="all" spc="300" baseline="0">
                <a:solidFill>
                  <a:schemeClr val="tx1"/>
                </a:solidFill>
              </a:defRPr>
            </a:lvl1pPr>
          </a:lstStyle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18E06E4-607B-144B-382B-AD3D06B1EE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713232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0154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87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3776" indent="-22860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51560" indent="-28575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22860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4" name="Rectangle 53">
            <a:extLst>
              <a:ext uri="{FF2B5EF4-FFF2-40B4-BE49-F238E27FC236}">
                <a16:creationId xmlns:a16="http://schemas.microsoft.com/office/drawing/2014/main" id="{19F9BF86-FE94-4517-B97D-026C7515E5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randview Display"/>
              <a:ea typeface="+mn-ea"/>
              <a:cs typeface="+mn-cs"/>
            </a:endParaRP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52AF297F-5FD6-4B10-8A29-D661FDE2D9DB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5"/>
          <a:stretch>
            <a:fillRect/>
          </a:stretch>
        </p:blipFill>
        <p:spPr>
          <a:xfrm>
            <a:off x="1" y="152"/>
            <a:ext cx="12191999" cy="6857848"/>
          </a:xfrm>
          <a:prstGeom prst="rect">
            <a:avLst/>
          </a:prstGeom>
        </p:spPr>
      </p:pic>
      <p:sp>
        <p:nvSpPr>
          <p:cNvPr id="56" name="Rectangle 55">
            <a:extLst>
              <a:ext uri="{FF2B5EF4-FFF2-40B4-BE49-F238E27FC236}">
                <a16:creationId xmlns:a16="http://schemas.microsoft.com/office/drawing/2014/main" id="{F8B2ECD5-47B1-47AD-AC9D-045064631A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3648484" y="0"/>
            <a:ext cx="8543515" cy="6858000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58000">
                <a:srgbClr val="000000">
                  <a:alpha val="55000"/>
                </a:srgbClr>
              </a:gs>
              <a:gs pos="93000">
                <a:srgbClr val="000000">
                  <a:alpha val="64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randview Display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221BB9-90C1-EA76-7372-F49A5508E0CF}"/>
              </a:ext>
            </a:extLst>
          </p:cNvPr>
          <p:cNvSpPr txBox="1"/>
          <p:nvPr/>
        </p:nvSpPr>
        <p:spPr>
          <a:xfrm>
            <a:off x="6528816" y="1371600"/>
            <a:ext cx="5002193" cy="293395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rPr>
              <a:t>Technology-Enhanced Learning in </a:t>
            </a:r>
            <a:r>
              <a:rPr kumimoji="0" lang="en-US" sz="54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rPr>
              <a:t>ODeL</a:t>
            </a: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rPr>
              <a:t>: Designing Engaging, Inclusive and Authentic Learning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7470D1-6076-23CD-A86D-90E40F2976B7}"/>
              </a:ext>
            </a:extLst>
          </p:cNvPr>
          <p:cNvSpPr txBox="1"/>
          <p:nvPr/>
        </p:nvSpPr>
        <p:spPr>
          <a:xfrm>
            <a:off x="6614532" y="4584879"/>
            <a:ext cx="4916477" cy="12878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600"/>
              </a:spcAft>
              <a:buClrTx/>
              <a:buSzPct val="87000"/>
              <a:buFontTx/>
              <a:buNone/>
              <a:tabLst/>
              <a:defRPr/>
            </a:pPr>
            <a:r>
              <a:rPr kumimoji="0" lang="en-US" sz="1800" b="1" i="0" u="none" strike="noStrike" kern="1200" cap="all" spc="3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randview Display"/>
                <a:ea typeface="+mn-ea"/>
                <a:cs typeface="+mn-cs"/>
              </a:rPr>
              <a:t>Presenter: Prof Ramashego Shila Mphahlele </a:t>
            </a: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F0CE0765-E93C-4D37-9D5F-D464EFB10F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435776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57518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BDA151C-5770-45E4-AAFF-59E7F4038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01DB2D-2816-0497-1A98-9E3EFD4B9A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914399"/>
            <a:ext cx="3000587" cy="4160520"/>
          </a:xfrm>
        </p:spPr>
        <p:txBody>
          <a:bodyPr anchor="t">
            <a:normAutofit/>
          </a:bodyPr>
          <a:lstStyle/>
          <a:p>
            <a:r>
              <a:rPr lang="en-US" sz="3600"/>
              <a:t>Assessment in TEL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5ADA91C-AD52-A530-A898-AD6E698745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72253" y="6272784"/>
            <a:ext cx="10847495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15841F5-AD2C-88DA-F913-E64EC993914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1192344"/>
              </p:ext>
            </p:extLst>
          </p:nvPr>
        </p:nvGraphicFramePr>
        <p:xfrm>
          <a:off x="4303332" y="891606"/>
          <a:ext cx="7216416" cy="51112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978970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BDA151C-5770-45E4-AAFF-59E7F4038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7207F8-E011-6D11-1509-84E461E767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914399"/>
            <a:ext cx="3000587" cy="4160520"/>
          </a:xfrm>
        </p:spPr>
        <p:txBody>
          <a:bodyPr anchor="t">
            <a:normAutofit/>
          </a:bodyPr>
          <a:lstStyle/>
          <a:p>
            <a:r>
              <a:rPr lang="en-US" sz="3600"/>
              <a:t>Authentic assessment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5ADA91C-AD52-A530-A898-AD6E698745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72253" y="6272784"/>
            <a:ext cx="10847495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F594DA8-6446-ACF1-F12F-E03C599B93D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5354282"/>
              </p:ext>
            </p:extLst>
          </p:nvPr>
        </p:nvGraphicFramePr>
        <p:xfrm>
          <a:off x="4303332" y="891606"/>
          <a:ext cx="7216416" cy="51112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332044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BDA151C-5770-45E4-AAFF-59E7F4038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ECCF6A7-36BF-F6BE-B9EB-9614B6E90A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914399"/>
            <a:ext cx="3000587" cy="4160520"/>
          </a:xfrm>
        </p:spPr>
        <p:txBody>
          <a:bodyPr anchor="t">
            <a:normAutofit/>
          </a:bodyPr>
          <a:lstStyle/>
          <a:p>
            <a:r>
              <a:rPr lang="en-US" sz="3600"/>
              <a:t>Academic integrity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5ADA91C-AD52-A530-A898-AD6E698745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72253" y="6272784"/>
            <a:ext cx="10847495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9F35AD4-9833-CD05-7459-4E385E3AFD8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527159"/>
              </p:ext>
            </p:extLst>
          </p:nvPr>
        </p:nvGraphicFramePr>
        <p:xfrm>
          <a:off x="4303332" y="891606"/>
          <a:ext cx="7216416" cy="51112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484878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BDA151C-5770-45E4-AAFF-59E7F4038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206517-6331-878A-2FDA-6B7375430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914399"/>
            <a:ext cx="3000587" cy="4160520"/>
          </a:xfrm>
        </p:spPr>
        <p:txBody>
          <a:bodyPr anchor="t">
            <a:normAutofit/>
          </a:bodyPr>
          <a:lstStyle/>
          <a:p>
            <a:r>
              <a:rPr lang="en-US" sz="3600"/>
              <a:t>AI and emerging technologies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5ADA91C-AD52-A530-A898-AD6E698745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72253" y="6272784"/>
            <a:ext cx="10847495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F40C682-01D1-CD73-33BB-A5B42F39644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0944376"/>
              </p:ext>
            </p:extLst>
          </p:nvPr>
        </p:nvGraphicFramePr>
        <p:xfrm>
          <a:off x="4303332" y="891606"/>
          <a:ext cx="7216416" cy="51112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308533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BDA151C-5770-45E4-AAFF-59E7F4038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241B0E2-93BF-C7D5-9BDD-22D8C0F68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914399"/>
            <a:ext cx="3000587" cy="4160520"/>
          </a:xfrm>
        </p:spPr>
        <p:txBody>
          <a:bodyPr anchor="t">
            <a:normAutofit/>
          </a:bodyPr>
          <a:lstStyle/>
          <a:p>
            <a:r>
              <a:rPr lang="en-US" sz="3600"/>
              <a:t>Practical TEL checklist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5ADA91C-AD52-A530-A898-AD6E698745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72253" y="6272784"/>
            <a:ext cx="10847495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D1030E71-367E-47DC-0A25-A11F6A8052E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6763244"/>
              </p:ext>
            </p:extLst>
          </p:nvPr>
        </p:nvGraphicFramePr>
        <p:xfrm>
          <a:off x="4303332" y="891606"/>
          <a:ext cx="7216416" cy="51112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463514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BDA151C-5770-45E4-AAFF-59E7F4038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2B5651C-8A4B-CF20-38FA-D9DA509198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914399"/>
            <a:ext cx="3000587" cy="4160520"/>
          </a:xfrm>
        </p:spPr>
        <p:txBody>
          <a:bodyPr anchor="t">
            <a:normAutofit/>
          </a:bodyPr>
          <a:lstStyle/>
          <a:p>
            <a:r>
              <a:rPr lang="en-US" sz="3600"/>
              <a:t>Activity: redesign one learning task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5ADA91C-AD52-A530-A898-AD6E698745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72253" y="6272784"/>
            <a:ext cx="10847495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3695D402-6094-D572-D97F-0D061BE356F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1116886"/>
              </p:ext>
            </p:extLst>
          </p:nvPr>
        </p:nvGraphicFramePr>
        <p:xfrm>
          <a:off x="4303332" y="891606"/>
          <a:ext cx="7216416" cy="51112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379882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622ECD-8656-5791-833F-DA4152CCA0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Remember!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6B5773-14AA-1185-8072-CA7B518D88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TEL is not about more technology</a:t>
            </a:r>
          </a:p>
          <a:p>
            <a:r>
              <a:rPr lang="en-US" dirty="0"/>
              <a:t>It is about better learning design</a:t>
            </a:r>
          </a:p>
          <a:p>
            <a:r>
              <a:rPr lang="en-US" dirty="0"/>
              <a:t>Small, intentional changes can improve </a:t>
            </a:r>
            <a:r>
              <a:rPr lang="en-US" dirty="0" err="1"/>
              <a:t>ODeL</a:t>
            </a:r>
            <a:r>
              <a:rPr lang="en-US" dirty="0"/>
              <a:t> student success</a:t>
            </a:r>
          </a:p>
        </p:txBody>
      </p:sp>
    </p:spTree>
    <p:extLst>
      <p:ext uri="{BB962C8B-B14F-4D97-AF65-F5344CB8AC3E}">
        <p14:creationId xmlns:p14="http://schemas.microsoft.com/office/powerpoint/2010/main" val="18399924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F4129-4FFF-8D7D-E67C-6D7EECB11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1C0458-39B5-2A9C-CFD7-1479E03A18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Technology-enhanced learning succeeds when pedagogy leads, technology supports, and students’ real contexts are designed into the learning experience.</a:t>
            </a:r>
          </a:p>
        </p:txBody>
      </p:sp>
    </p:spTree>
    <p:extLst>
      <p:ext uri="{BB962C8B-B14F-4D97-AF65-F5344CB8AC3E}">
        <p14:creationId xmlns:p14="http://schemas.microsoft.com/office/powerpoint/2010/main" val="15070432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18E06E4-607B-144B-382B-AD3D06B1EE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13232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149F9F0F-FB8C-5565-247C-BDCC156B5C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ABA4FDDF-F59C-428B-8603-3A86D75931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1988616-CC81-C423-7EF7-7BA35B580F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2817"/>
          <a:stretch>
            <a:fillRect/>
          </a:stretch>
        </p:blipFill>
        <p:spPr>
          <a:xfrm>
            <a:off x="643467" y="643467"/>
            <a:ext cx="10905066" cy="5590432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9F39946-6C27-40AB-A613-7930E92197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2209" y="6196329"/>
            <a:ext cx="1090632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6931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1C69525-1BE4-4BA0-A23C-3BB6C162EF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F52948-EC7A-30C2-C965-CA3F4E66EE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1371601"/>
            <a:ext cx="10890929" cy="1097280"/>
          </a:xfrm>
        </p:spPr>
        <p:txBody>
          <a:bodyPr>
            <a:normAutofit/>
          </a:bodyPr>
          <a:lstStyle/>
          <a:p>
            <a:r>
              <a:rPr lang="en-US" dirty="0"/>
              <a:t>Why TEL matters for </a:t>
            </a:r>
            <a:r>
              <a:rPr lang="en-US" dirty="0" err="1"/>
              <a:t>ODeL</a:t>
            </a:r>
            <a:r>
              <a:rPr lang="en-US" dirty="0"/>
              <a:t> academics?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68AF875-C18B-4B48-AE4C-A63FD3CEFB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13232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99B2935-3D88-9E34-94E7-4C4CEE56F48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4424376"/>
              </p:ext>
            </p:extLst>
          </p:nvPr>
        </p:nvGraphicFramePr>
        <p:xfrm>
          <a:off x="640079" y="2559050"/>
          <a:ext cx="10890929" cy="37388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5241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63F27BC-7079-4FF7-8F7C-ABC82FA3C2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AA9777-FD85-D438-0B8D-68263BCFAE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2253" y="914400"/>
            <a:ext cx="3675888" cy="4157931"/>
          </a:xfrm>
        </p:spPr>
        <p:txBody>
          <a:bodyPr anchor="t">
            <a:normAutofit/>
          </a:bodyPr>
          <a:lstStyle/>
          <a:p>
            <a:r>
              <a:rPr lang="en-US"/>
              <a:t>ODeL</a:t>
            </a:r>
            <a:r>
              <a:rPr lang="en-US" dirty="0"/>
              <a:t> realities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B5F4E67-4DB9-8422-13E5-B36FD48EC4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72253" y="6272784"/>
            <a:ext cx="10847495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3C2DF33-0CA9-11D9-DE87-98FD7DBA30A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6186813"/>
              </p:ext>
            </p:extLst>
          </p:nvPr>
        </p:nvGraphicFramePr>
        <p:xfrm>
          <a:off x="4528458" y="585215"/>
          <a:ext cx="6279538" cy="54345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22145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BDA151C-5770-45E4-AAFF-59E7F4038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58305D-4040-BF21-9598-FA687D7BA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914399"/>
            <a:ext cx="3000587" cy="4160520"/>
          </a:xfrm>
        </p:spPr>
        <p:txBody>
          <a:bodyPr anchor="t">
            <a:normAutofit/>
          </a:bodyPr>
          <a:lstStyle/>
          <a:p>
            <a:r>
              <a:rPr lang="en-US" sz="3600"/>
              <a:t>What is Technology-Enhanced Learning?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5ADA91C-AD52-A530-A898-AD6E698745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72253" y="6272784"/>
            <a:ext cx="10847495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D9D388C4-D887-5536-E53B-F42C07C6B6B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6238061"/>
              </p:ext>
            </p:extLst>
          </p:nvPr>
        </p:nvGraphicFramePr>
        <p:xfrm>
          <a:off x="4303332" y="891606"/>
          <a:ext cx="7216416" cy="51112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8124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BDA151C-5770-45E4-AAFF-59E7F4038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BD8E2E7-FB68-2EDF-2664-45F638CEB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914399"/>
            <a:ext cx="3000587" cy="4160520"/>
          </a:xfrm>
        </p:spPr>
        <p:txBody>
          <a:bodyPr anchor="t">
            <a:normAutofit/>
          </a:bodyPr>
          <a:lstStyle/>
          <a:p>
            <a:r>
              <a:rPr lang="en-US" sz="3600"/>
              <a:t>TEL in the Unisa context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5ADA91C-AD52-A530-A898-AD6E698745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72253" y="6272784"/>
            <a:ext cx="10847495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C371F5A-06A0-064A-9E00-02C5ED1F7BD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7830601"/>
              </p:ext>
            </p:extLst>
          </p:nvPr>
        </p:nvGraphicFramePr>
        <p:xfrm>
          <a:off x="4303332" y="891606"/>
          <a:ext cx="7216416" cy="51112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784340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BDA151C-5770-45E4-AAFF-59E7F4038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9DDEA4-24FD-6BED-03C6-7A3B875AB7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914399"/>
            <a:ext cx="3000587" cy="4160520"/>
          </a:xfrm>
        </p:spPr>
        <p:txBody>
          <a:bodyPr anchor="t">
            <a:normAutofit/>
          </a:bodyPr>
          <a:lstStyle/>
          <a:p>
            <a:r>
              <a:rPr lang="en-US" sz="3600"/>
              <a:t>Principle 1: Start with learning outcomes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5ADA91C-AD52-A530-A898-AD6E698745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72253" y="6272784"/>
            <a:ext cx="10847495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81414EA-5712-A8A6-0B24-AFE4BDD55FC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5541966"/>
              </p:ext>
            </p:extLst>
          </p:nvPr>
        </p:nvGraphicFramePr>
        <p:xfrm>
          <a:off x="4303332" y="891606"/>
          <a:ext cx="7216416" cy="51112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201721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744CAA32-F237-419C-A2DD-43C28D920D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E8BAAE-8C23-7097-D023-7096138F77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96821" y="1371600"/>
            <a:ext cx="6034187" cy="109728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400"/>
              <a:t>Principle 2: Design for access</a:t>
            </a:r>
          </a:p>
        </p:txBody>
      </p:sp>
      <p:pic>
        <p:nvPicPr>
          <p:cNvPr id="14" name="Picture 13" descr="Person watching empty phone">
            <a:extLst>
              <a:ext uri="{FF2B5EF4-FFF2-40B4-BE49-F238E27FC236}">
                <a16:creationId xmlns:a16="http://schemas.microsoft.com/office/drawing/2014/main" id="{9659364E-64E1-3F33-E71E-EF7D911ED04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1938" r="10779" b="-1"/>
          <a:stretch>
            <a:fillRect/>
          </a:stretch>
        </p:blipFill>
        <p:spPr>
          <a:xfrm>
            <a:off x="20" y="10"/>
            <a:ext cx="4857871" cy="6857990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91422F5-4221-4812-AFD9-5479C6D60A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580905" y="1031005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EDE929-A572-7894-7F97-887A68C94C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96821" y="2633236"/>
            <a:ext cx="6034187" cy="3664687"/>
          </a:xfrm>
        </p:spPr>
        <p:txBody>
          <a:bodyPr>
            <a:normAutofit/>
          </a:bodyPr>
          <a:lstStyle/>
          <a:p>
            <a:r>
              <a:rPr lang="en-US" dirty="0"/>
              <a:t>Use low-bandwidth materials</a:t>
            </a:r>
          </a:p>
          <a:p>
            <a:r>
              <a:rPr lang="en-US" dirty="0"/>
              <a:t>Provide downloadable resources</a:t>
            </a:r>
          </a:p>
          <a:p>
            <a:r>
              <a:rPr lang="en-US" dirty="0"/>
              <a:t>Use mobile-friendly activities</a:t>
            </a:r>
          </a:p>
          <a:p>
            <a:r>
              <a:rPr lang="en-US" dirty="0"/>
              <a:t>Offer clear weekly learning pathways</a:t>
            </a:r>
          </a:p>
        </p:txBody>
      </p:sp>
    </p:spTree>
    <p:extLst>
      <p:ext uri="{BB962C8B-B14F-4D97-AF65-F5344CB8AC3E}">
        <p14:creationId xmlns:p14="http://schemas.microsoft.com/office/powerpoint/2010/main" val="21768404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637580D-1176-4083-A9A1-BD8ED08996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CECF79-9509-E7F6-EE5A-812070E29C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371600"/>
            <a:ext cx="10360152" cy="1139911"/>
          </a:xfrm>
        </p:spPr>
        <p:txBody>
          <a:bodyPr>
            <a:normAutofit/>
          </a:bodyPr>
          <a:lstStyle/>
          <a:p>
            <a:r>
              <a:rPr lang="en-US" dirty="0"/>
              <a:t>Principle 3: Build interaction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9C96FDC-E4C2-7D8A-44BA-572E7CD9E8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91585" y="1027306"/>
            <a:ext cx="1020883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058B105-4A42-AABA-0E72-3A18289FF93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9263925"/>
              </p:ext>
            </p:extLst>
          </p:nvPr>
        </p:nvGraphicFramePr>
        <p:xfrm>
          <a:off x="914400" y="2607561"/>
          <a:ext cx="10363200" cy="36903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732610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BDA151C-5770-45E4-AAFF-59E7F4038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073600-97D0-E726-A35D-9981A92FF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914399"/>
            <a:ext cx="3000587" cy="4160520"/>
          </a:xfrm>
        </p:spPr>
        <p:txBody>
          <a:bodyPr anchor="t">
            <a:normAutofit/>
          </a:bodyPr>
          <a:lstStyle/>
          <a:p>
            <a:r>
              <a:rPr lang="en-US" sz="3600"/>
              <a:t>Principle 4: Give timely feedback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5ADA91C-AD52-A530-A898-AD6E698745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72253" y="6272784"/>
            <a:ext cx="10847495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55C4F97-56C5-1A55-BDB6-7D15908EF8C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6976640"/>
              </p:ext>
            </p:extLst>
          </p:nvPr>
        </p:nvGraphicFramePr>
        <p:xfrm>
          <a:off x="4303332" y="891606"/>
          <a:ext cx="7216416" cy="51112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76403232"/>
      </p:ext>
    </p:extLst>
  </p:cSld>
  <p:clrMapOvr>
    <a:masterClrMapping/>
  </p:clrMapOvr>
</p:sld>
</file>

<file path=ppt/theme/theme1.xml><?xml version="1.0" encoding="utf-8"?>
<a:theme xmlns:a="http://schemas.openxmlformats.org/drawingml/2006/main" name="DashVTI">
  <a:themeElements>
    <a:clrScheme name="Custom 6">
      <a:dk1>
        <a:sysClr val="windowText" lastClr="000000"/>
      </a:dk1>
      <a:lt1>
        <a:sysClr val="window" lastClr="FFFFFF"/>
      </a:lt1>
      <a:dk2>
        <a:srgbClr val="0D1C3B"/>
      </a:dk2>
      <a:lt2>
        <a:srgbClr val="F5F2F9"/>
      </a:lt2>
      <a:accent1>
        <a:srgbClr val="1973EB"/>
      </a:accent1>
      <a:accent2>
        <a:srgbClr val="25C8A2"/>
      </a:accent2>
      <a:accent3>
        <a:srgbClr val="BF8ED1"/>
      </a:accent3>
      <a:accent4>
        <a:srgbClr val="FE733C"/>
      </a:accent4>
      <a:accent5>
        <a:srgbClr val="FE5A5A"/>
      </a:accent5>
      <a:accent6>
        <a:srgbClr val="1AC16E"/>
      </a:accent6>
      <a:hlink>
        <a:srgbClr val="1AC16E"/>
      </a:hlink>
      <a:folHlink>
        <a:srgbClr val="00B0F0"/>
      </a:folHlink>
    </a:clrScheme>
    <a:fontScheme name="grandview display">
      <a:majorFont>
        <a:latin typeface="Grandview Display"/>
        <a:ea typeface=""/>
        <a:cs typeface=""/>
      </a:majorFont>
      <a:minorFont>
        <a:latin typeface="Grandview Display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shVTI" id="{0A75137F-CDEB-4E94-A788-9D255EBE1B91}" vid="{DE9A6A09-5855-45A3-8E99-4290ED24057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382</Words>
  <Application>Microsoft Office PowerPoint</Application>
  <PresentationFormat>Widescreen</PresentationFormat>
  <Paragraphs>83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Grandview Display</vt:lpstr>
      <vt:lpstr>DashVTI</vt:lpstr>
      <vt:lpstr>PowerPoint Presentation</vt:lpstr>
      <vt:lpstr>Why TEL matters for ODeL academics?</vt:lpstr>
      <vt:lpstr>ODeL realities</vt:lpstr>
      <vt:lpstr>What is Technology-Enhanced Learning?</vt:lpstr>
      <vt:lpstr>TEL in the Unisa context</vt:lpstr>
      <vt:lpstr>Principle 1: Start with learning outcomes</vt:lpstr>
      <vt:lpstr>Principle 2: Design for access</vt:lpstr>
      <vt:lpstr>Principle 3: Build interaction</vt:lpstr>
      <vt:lpstr>Principle 4: Give timely feedback</vt:lpstr>
      <vt:lpstr>Assessment in TEL</vt:lpstr>
      <vt:lpstr>Authentic assessment</vt:lpstr>
      <vt:lpstr>Academic integrity</vt:lpstr>
      <vt:lpstr>AI and emerging technologies</vt:lpstr>
      <vt:lpstr>Practical TEL checklist</vt:lpstr>
      <vt:lpstr>Activity: redesign one learning task</vt:lpstr>
      <vt:lpstr>Remember!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Shila</dc:creator>
  <cp:lastModifiedBy>Shila</cp:lastModifiedBy>
  <cp:revision>1</cp:revision>
  <dcterms:created xsi:type="dcterms:W3CDTF">2026-05-23T04:37:02Z</dcterms:created>
  <dcterms:modified xsi:type="dcterms:W3CDTF">2026-05-23T05:04:15Z</dcterms:modified>
</cp:coreProperties>
</file>