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phahlele, Ramashego" userId="25f2218c-a411-4dfb-815e-90519deb3406" providerId="ADAL" clId="{A9D43B67-264D-49EB-BB3C-6B4D5BC31D94}"/>
    <pc:docChg chg="undo custSel addSld modSld">
      <pc:chgData name="Mphahlele, Ramashego" userId="25f2218c-a411-4dfb-815e-90519deb3406" providerId="ADAL" clId="{A9D43B67-264D-49EB-BB3C-6B4D5BC31D94}" dt="2026-03-29T10:17:26.532" v="246" actId="1076"/>
      <pc:docMkLst>
        <pc:docMk/>
      </pc:docMkLst>
      <pc:sldChg chg="addSp delSp modSp mod modMedia setBg delAnim">
        <pc:chgData name="Mphahlele, Ramashego" userId="25f2218c-a411-4dfb-815e-90519deb3406" providerId="ADAL" clId="{A9D43B67-264D-49EB-BB3C-6B4D5BC31D94}" dt="2026-03-29T10:17:26.532" v="246" actId="1076"/>
        <pc:sldMkLst>
          <pc:docMk/>
          <pc:sldMk cId="3282409936" sldId="256"/>
        </pc:sldMkLst>
        <pc:spChg chg="mod">
          <ac:chgData name="Mphahlele, Ramashego" userId="25f2218c-a411-4dfb-815e-90519deb3406" providerId="ADAL" clId="{A9D43B67-264D-49EB-BB3C-6B4D5BC31D94}" dt="2026-03-29T10:17:26.532" v="246" actId="1076"/>
          <ac:spMkLst>
            <pc:docMk/>
            <pc:sldMk cId="3282409936" sldId="256"/>
            <ac:spMk id="2" creationId="{2D89AC80-42C1-75A6-0D29-D630CEADD0C0}"/>
          </ac:spMkLst>
        </pc:spChg>
        <pc:spChg chg="mod">
          <ac:chgData name="Mphahlele, Ramashego" userId="25f2218c-a411-4dfb-815e-90519deb3406" providerId="ADAL" clId="{A9D43B67-264D-49EB-BB3C-6B4D5BC31D94}" dt="2026-03-29T10:16:40.081" v="235" actId="26606"/>
          <ac:spMkLst>
            <pc:docMk/>
            <pc:sldMk cId="3282409936" sldId="256"/>
            <ac:spMk id="3" creationId="{18F8D111-A8A4-32B7-6BB9-3D4222DE507B}"/>
          </ac:spMkLst>
        </pc:spChg>
        <pc:spChg chg="add mod">
          <ac:chgData name="Mphahlele, Ramashego" userId="25f2218c-a411-4dfb-815e-90519deb3406" providerId="ADAL" clId="{A9D43B67-264D-49EB-BB3C-6B4D5BC31D94}" dt="2026-03-29T10:17:15.829" v="244" actId="14100"/>
          <ac:spMkLst>
            <pc:docMk/>
            <pc:sldMk cId="3282409936" sldId="256"/>
            <ac:spMk id="6" creationId="{B44DDB67-A0A5-490A-56C5-F37BF0D85713}"/>
          </ac:spMkLst>
        </pc:spChg>
        <pc:spChg chg="add del">
          <ac:chgData name="Mphahlele, Ramashego" userId="25f2218c-a411-4dfb-815e-90519deb3406" providerId="ADAL" clId="{A9D43B67-264D-49EB-BB3C-6B4D5BC31D94}" dt="2026-03-29T10:16:40.081" v="235" actId="26606"/>
          <ac:spMkLst>
            <pc:docMk/>
            <pc:sldMk cId="3282409936" sldId="256"/>
            <ac:spMk id="9" creationId="{E0AE394F-AFF1-4485-AF1F-7387A2F041AA}"/>
          </ac:spMkLst>
        </pc:spChg>
        <pc:spChg chg="add del">
          <ac:chgData name="Mphahlele, Ramashego" userId="25f2218c-a411-4dfb-815e-90519deb3406" providerId="ADAL" clId="{A9D43B67-264D-49EB-BB3C-6B4D5BC31D94}" dt="2026-03-29T10:16:40.081" v="235" actId="26606"/>
          <ac:spMkLst>
            <pc:docMk/>
            <pc:sldMk cId="3282409936" sldId="256"/>
            <ac:spMk id="11" creationId="{5683D043-25BB-4AC9-8130-641179672614}"/>
          </ac:spMkLst>
        </pc:spChg>
        <pc:spChg chg="add del">
          <ac:chgData name="Mphahlele, Ramashego" userId="25f2218c-a411-4dfb-815e-90519deb3406" providerId="ADAL" clId="{A9D43B67-264D-49EB-BB3C-6B4D5BC31D94}" dt="2026-03-29T10:16:40.081" v="235" actId="26606"/>
          <ac:spMkLst>
            <pc:docMk/>
            <pc:sldMk cId="3282409936" sldId="256"/>
            <ac:spMk id="13" creationId="{AA61CCAC-6875-474C-8E9E-F57ABF078C2B}"/>
          </ac:spMkLst>
        </pc:spChg>
        <pc:spChg chg="add del">
          <ac:chgData name="Mphahlele, Ramashego" userId="25f2218c-a411-4dfb-815e-90519deb3406" providerId="ADAL" clId="{A9D43B67-264D-49EB-BB3C-6B4D5BC31D94}" dt="2026-03-29T10:16:40.074" v="234" actId="26606"/>
          <ac:spMkLst>
            <pc:docMk/>
            <pc:sldMk cId="3282409936" sldId="256"/>
            <ac:spMk id="18" creationId="{73BCEA90-F7D5-4EC1-9BE2-5A49A20F4B1D}"/>
          </ac:spMkLst>
        </pc:spChg>
        <pc:spChg chg="add del">
          <ac:chgData name="Mphahlele, Ramashego" userId="25f2218c-a411-4dfb-815e-90519deb3406" providerId="ADAL" clId="{A9D43B67-264D-49EB-BB3C-6B4D5BC31D94}" dt="2026-03-29T10:16:40.074" v="234" actId="26606"/>
          <ac:spMkLst>
            <pc:docMk/>
            <pc:sldMk cId="3282409936" sldId="256"/>
            <ac:spMk id="20" creationId="{9848F91B-FA65-4A06-A177-8CCF7EBC8631}"/>
          </ac:spMkLst>
        </pc:spChg>
        <pc:spChg chg="add del">
          <ac:chgData name="Mphahlele, Ramashego" userId="25f2218c-a411-4dfb-815e-90519deb3406" providerId="ADAL" clId="{A9D43B67-264D-49EB-BB3C-6B4D5BC31D94}" dt="2026-03-29T10:16:40.074" v="234" actId="26606"/>
          <ac:spMkLst>
            <pc:docMk/>
            <pc:sldMk cId="3282409936" sldId="256"/>
            <ac:spMk id="22" creationId="{2CF7CF5F-D747-47B3-80B1-8392750446C6}"/>
          </ac:spMkLst>
        </pc:spChg>
        <pc:spChg chg="add del">
          <ac:chgData name="Mphahlele, Ramashego" userId="25f2218c-a411-4dfb-815e-90519deb3406" providerId="ADAL" clId="{A9D43B67-264D-49EB-BB3C-6B4D5BC31D94}" dt="2026-03-29T10:16:40.074" v="234" actId="26606"/>
          <ac:spMkLst>
            <pc:docMk/>
            <pc:sldMk cId="3282409936" sldId="256"/>
            <ac:spMk id="24" creationId="{820B6604-1FF9-43F5-AC47-3D41CB2F563B}"/>
          </ac:spMkLst>
        </pc:spChg>
        <pc:spChg chg="add del">
          <ac:chgData name="Mphahlele, Ramashego" userId="25f2218c-a411-4dfb-815e-90519deb3406" providerId="ADAL" clId="{A9D43B67-264D-49EB-BB3C-6B4D5BC31D94}" dt="2026-03-29T10:16:40.074" v="234" actId="26606"/>
          <ac:spMkLst>
            <pc:docMk/>
            <pc:sldMk cId="3282409936" sldId="256"/>
            <ac:spMk id="26" creationId="{D98779F6-5395-4B82-BDCB-4ADF6A5BB9E5}"/>
          </ac:spMkLst>
        </pc:spChg>
        <pc:spChg chg="add del">
          <ac:chgData name="Mphahlele, Ramashego" userId="25f2218c-a411-4dfb-815e-90519deb3406" providerId="ADAL" clId="{A9D43B67-264D-49EB-BB3C-6B4D5BC31D94}" dt="2026-03-29T10:16:40.074" v="234" actId="26606"/>
          <ac:spMkLst>
            <pc:docMk/>
            <pc:sldMk cId="3282409936" sldId="256"/>
            <ac:spMk id="30" creationId="{C70191CD-D48F-4F7A-8077-0380603A29E2}"/>
          </ac:spMkLst>
        </pc:spChg>
        <pc:spChg chg="add">
          <ac:chgData name="Mphahlele, Ramashego" userId="25f2218c-a411-4dfb-815e-90519deb3406" providerId="ADAL" clId="{A9D43B67-264D-49EB-BB3C-6B4D5BC31D94}" dt="2026-03-29T10:16:40.081" v="235" actId="26606"/>
          <ac:spMkLst>
            <pc:docMk/>
            <pc:sldMk cId="3282409936" sldId="256"/>
            <ac:spMk id="32" creationId="{8A94871E-96FC-4ADE-815B-41A636E34F1A}"/>
          </ac:spMkLst>
        </pc:spChg>
        <pc:spChg chg="add">
          <ac:chgData name="Mphahlele, Ramashego" userId="25f2218c-a411-4dfb-815e-90519deb3406" providerId="ADAL" clId="{A9D43B67-264D-49EB-BB3C-6B4D5BC31D94}" dt="2026-03-29T10:16:40.081" v="235" actId="26606"/>
          <ac:spMkLst>
            <pc:docMk/>
            <pc:sldMk cId="3282409936" sldId="256"/>
            <ac:spMk id="33" creationId="{3FCFB1DE-0B7E-48CC-BA90-B2AB0889F9D6}"/>
          </ac:spMkLst>
        </pc:spChg>
        <pc:picChg chg="add del mod ord">
          <ac:chgData name="Mphahlele, Ramashego" userId="25f2218c-a411-4dfb-815e-90519deb3406" providerId="ADAL" clId="{A9D43B67-264D-49EB-BB3C-6B4D5BC31D94}" dt="2026-03-29T10:16:47.337" v="236" actId="478"/>
          <ac:picMkLst>
            <pc:docMk/>
            <pc:sldMk cId="3282409936" sldId="256"/>
            <ac:picMk id="5" creationId="{33C4257D-9D49-5062-4866-E5CA12A66860}"/>
          </ac:picMkLst>
        </pc:picChg>
      </pc:sldChg>
      <pc:sldChg chg="addSp delSp modSp mod setBg modNotesTx">
        <pc:chgData name="Mphahlele, Ramashego" userId="25f2218c-a411-4dfb-815e-90519deb3406" providerId="ADAL" clId="{A9D43B67-264D-49EB-BB3C-6B4D5BC31D94}" dt="2026-03-12T12:30:23.427" v="2" actId="26606"/>
        <pc:sldMkLst>
          <pc:docMk/>
          <pc:sldMk cId="1911434987" sldId="257"/>
        </pc:sldMkLst>
        <pc:spChg chg="mod">
          <ac:chgData name="Mphahlele, Ramashego" userId="25f2218c-a411-4dfb-815e-90519deb3406" providerId="ADAL" clId="{A9D43B67-264D-49EB-BB3C-6B4D5BC31D94}" dt="2026-03-12T12:30:23.427" v="2" actId="26606"/>
          <ac:spMkLst>
            <pc:docMk/>
            <pc:sldMk cId="1911434987" sldId="257"/>
            <ac:spMk id="2" creationId="{A7A771FA-0B2E-CDAE-3D33-FB3682A195BC}"/>
          </ac:spMkLst>
        </pc:spChg>
        <pc:spChg chg="add del">
          <ac:chgData name="Mphahlele, Ramashego" userId="25f2218c-a411-4dfb-815e-90519deb3406" providerId="ADAL" clId="{A9D43B67-264D-49EB-BB3C-6B4D5BC31D94}" dt="2026-03-12T12:30:23.427" v="2" actId="26606"/>
          <ac:spMkLst>
            <pc:docMk/>
            <pc:sldMk cId="1911434987" sldId="257"/>
            <ac:spMk id="3" creationId="{A01567CD-258A-08D8-41A2-6FB5CFEB5372}"/>
          </ac:spMkLst>
        </pc:spChg>
      </pc:sldChg>
      <pc:sldChg chg="addSp delSp modSp new mod setBg modNotesTx">
        <pc:chgData name="Mphahlele, Ramashego" userId="25f2218c-a411-4dfb-815e-90519deb3406" providerId="ADAL" clId="{A9D43B67-264D-49EB-BB3C-6B4D5BC31D94}" dt="2026-03-12T12:33:03.044" v="16" actId="20577"/>
        <pc:sldMkLst>
          <pc:docMk/>
          <pc:sldMk cId="2140118440" sldId="258"/>
        </pc:sldMkLst>
        <pc:spChg chg="mod">
          <ac:chgData name="Mphahlele, Ramashego" userId="25f2218c-a411-4dfb-815e-90519deb3406" providerId="ADAL" clId="{A9D43B67-264D-49EB-BB3C-6B4D5BC31D94}" dt="2026-03-12T12:32:06.730" v="11" actId="26606"/>
          <ac:spMkLst>
            <pc:docMk/>
            <pc:sldMk cId="2140118440" sldId="258"/>
            <ac:spMk id="2" creationId="{2C9D88F3-A971-618E-FAE4-0D9121434B68}"/>
          </ac:spMkLst>
        </pc:spChg>
        <pc:spChg chg="add">
          <ac:chgData name="Mphahlele, Ramashego" userId="25f2218c-a411-4dfb-815e-90519deb3406" providerId="ADAL" clId="{A9D43B67-264D-49EB-BB3C-6B4D5BC31D94}" dt="2026-03-12T12:32:06.730" v="11" actId="26606"/>
          <ac:spMkLst>
            <pc:docMk/>
            <pc:sldMk cId="2140118440" sldId="258"/>
            <ac:spMk id="10" creationId="{B50AB553-2A96-4A92-96F2-93548E096954}"/>
          </ac:spMkLst>
        </pc:spChg>
        <pc:graphicFrameChg chg="add">
          <ac:chgData name="Mphahlele, Ramashego" userId="25f2218c-a411-4dfb-815e-90519deb3406" providerId="ADAL" clId="{A9D43B67-264D-49EB-BB3C-6B4D5BC31D94}" dt="2026-03-12T12:32:06.730" v="11" actId="26606"/>
          <ac:graphicFrameMkLst>
            <pc:docMk/>
            <pc:sldMk cId="2140118440" sldId="258"/>
            <ac:graphicFrameMk id="5" creationId="{5E1EBB28-DF3A-113D-EF59-226F97B337B0}"/>
          </ac:graphicFrameMkLst>
        </pc:graphicFrameChg>
        <pc:picChg chg="add">
          <ac:chgData name="Mphahlele, Ramashego" userId="25f2218c-a411-4dfb-815e-90519deb3406" providerId="ADAL" clId="{A9D43B67-264D-49EB-BB3C-6B4D5BC31D94}" dt="2026-03-12T12:32:06.730" v="11" actId="26606"/>
          <ac:picMkLst>
            <pc:docMk/>
            <pc:sldMk cId="2140118440" sldId="258"/>
            <ac:picMk id="6" creationId="{14450C30-AD37-D9DD-0949-3012B7B65649}"/>
          </ac:picMkLst>
        </pc:picChg>
      </pc:sldChg>
      <pc:sldChg chg="modSp new mod">
        <pc:chgData name="Mphahlele, Ramashego" userId="25f2218c-a411-4dfb-815e-90519deb3406" providerId="ADAL" clId="{A9D43B67-264D-49EB-BB3C-6B4D5BC31D94}" dt="2026-03-12T12:35:57.422" v="26" actId="113"/>
        <pc:sldMkLst>
          <pc:docMk/>
          <pc:sldMk cId="2494193274" sldId="259"/>
        </pc:sldMkLst>
        <pc:spChg chg="mod">
          <ac:chgData name="Mphahlele, Ramashego" userId="25f2218c-a411-4dfb-815e-90519deb3406" providerId="ADAL" clId="{A9D43B67-264D-49EB-BB3C-6B4D5BC31D94}" dt="2026-03-12T12:33:56.534" v="17"/>
          <ac:spMkLst>
            <pc:docMk/>
            <pc:sldMk cId="2494193274" sldId="259"/>
            <ac:spMk id="2" creationId="{5FD564CB-F25D-E122-8F90-BE63571F2062}"/>
          </ac:spMkLst>
        </pc:spChg>
        <pc:spChg chg="mod">
          <ac:chgData name="Mphahlele, Ramashego" userId="25f2218c-a411-4dfb-815e-90519deb3406" providerId="ADAL" clId="{A9D43B67-264D-49EB-BB3C-6B4D5BC31D94}" dt="2026-03-12T12:35:57.422" v="26" actId="113"/>
          <ac:spMkLst>
            <pc:docMk/>
            <pc:sldMk cId="2494193274" sldId="259"/>
            <ac:spMk id="3" creationId="{795F127A-6EB0-A795-CE97-B9E1A0E0CFF2}"/>
          </ac:spMkLst>
        </pc:spChg>
      </pc:sldChg>
      <pc:sldChg chg="addSp delSp modSp new mod setBg modNotesTx">
        <pc:chgData name="Mphahlele, Ramashego" userId="25f2218c-a411-4dfb-815e-90519deb3406" providerId="ADAL" clId="{A9D43B67-264D-49EB-BB3C-6B4D5BC31D94}" dt="2026-03-12T12:44:04.401" v="138" actId="20577"/>
        <pc:sldMkLst>
          <pc:docMk/>
          <pc:sldMk cId="3357196231" sldId="260"/>
        </pc:sldMkLst>
        <pc:spChg chg="mod">
          <ac:chgData name="Mphahlele, Ramashego" userId="25f2218c-a411-4dfb-815e-90519deb3406" providerId="ADAL" clId="{A9D43B67-264D-49EB-BB3C-6B4D5BC31D94}" dt="2026-03-12T12:43:38.336" v="86" actId="26606"/>
          <ac:spMkLst>
            <pc:docMk/>
            <pc:sldMk cId="3357196231" sldId="260"/>
            <ac:spMk id="2" creationId="{9A8BB5DC-8F9A-145D-DDC2-457BFBEB0F81}"/>
          </ac:spMkLst>
        </pc:spChg>
        <pc:spChg chg="add">
          <ac:chgData name="Mphahlele, Ramashego" userId="25f2218c-a411-4dfb-815e-90519deb3406" providerId="ADAL" clId="{A9D43B67-264D-49EB-BB3C-6B4D5BC31D94}" dt="2026-03-12T12:43:38.336" v="86" actId="26606"/>
          <ac:spMkLst>
            <pc:docMk/>
            <pc:sldMk cId="3357196231" sldId="260"/>
            <ac:spMk id="10" creationId="{B50AB553-2A96-4A92-96F2-93548E096954}"/>
          </ac:spMkLst>
        </pc:spChg>
        <pc:graphicFrameChg chg="add">
          <ac:chgData name="Mphahlele, Ramashego" userId="25f2218c-a411-4dfb-815e-90519deb3406" providerId="ADAL" clId="{A9D43B67-264D-49EB-BB3C-6B4D5BC31D94}" dt="2026-03-12T12:43:38.336" v="86" actId="26606"/>
          <ac:graphicFrameMkLst>
            <pc:docMk/>
            <pc:sldMk cId="3357196231" sldId="260"/>
            <ac:graphicFrameMk id="5" creationId="{474D9A19-7583-0689-47D9-E9CAE62280A3}"/>
          </ac:graphicFrameMkLst>
        </pc:graphicFrameChg>
        <pc:picChg chg="add">
          <ac:chgData name="Mphahlele, Ramashego" userId="25f2218c-a411-4dfb-815e-90519deb3406" providerId="ADAL" clId="{A9D43B67-264D-49EB-BB3C-6B4D5BC31D94}" dt="2026-03-12T12:43:38.336" v="86" actId="26606"/>
          <ac:picMkLst>
            <pc:docMk/>
            <pc:sldMk cId="3357196231" sldId="260"/>
            <ac:picMk id="6" creationId="{97BDE9CF-58DC-E6F6-3F92-C61A4C81480C}"/>
          </ac:picMkLst>
        </pc:picChg>
      </pc:sldChg>
      <pc:sldChg chg="modSp new mod">
        <pc:chgData name="Mphahlele, Ramashego" userId="25f2218c-a411-4dfb-815e-90519deb3406" providerId="ADAL" clId="{A9D43B67-264D-49EB-BB3C-6B4D5BC31D94}" dt="2026-03-12T12:49:59.693" v="186" actId="5793"/>
        <pc:sldMkLst>
          <pc:docMk/>
          <pc:sldMk cId="4184634352" sldId="261"/>
        </pc:sldMkLst>
        <pc:spChg chg="mod">
          <ac:chgData name="Mphahlele, Ramashego" userId="25f2218c-a411-4dfb-815e-90519deb3406" providerId="ADAL" clId="{A9D43B67-264D-49EB-BB3C-6B4D5BC31D94}" dt="2026-03-12T12:47:28.984" v="164" actId="20577"/>
          <ac:spMkLst>
            <pc:docMk/>
            <pc:sldMk cId="4184634352" sldId="261"/>
            <ac:spMk id="2" creationId="{9CB86CDC-2639-38E4-42B5-D6543B48A82C}"/>
          </ac:spMkLst>
        </pc:spChg>
        <pc:spChg chg="mod">
          <ac:chgData name="Mphahlele, Ramashego" userId="25f2218c-a411-4dfb-815e-90519deb3406" providerId="ADAL" clId="{A9D43B67-264D-49EB-BB3C-6B4D5BC31D94}" dt="2026-03-12T12:49:59.693" v="186" actId="5793"/>
          <ac:spMkLst>
            <pc:docMk/>
            <pc:sldMk cId="4184634352" sldId="261"/>
            <ac:spMk id="3" creationId="{1DAC4C72-57E5-48B6-2563-A4178AE0288D}"/>
          </ac:spMkLst>
        </pc:spChg>
      </pc:sldChg>
      <pc:sldChg chg="addSp delSp modSp new mod setBg modNotesTx">
        <pc:chgData name="Mphahlele, Ramashego" userId="25f2218c-a411-4dfb-815e-90519deb3406" providerId="ADAL" clId="{A9D43B67-264D-49EB-BB3C-6B4D5BC31D94}" dt="2026-03-12T12:55:38.812" v="215" actId="26606"/>
        <pc:sldMkLst>
          <pc:docMk/>
          <pc:sldMk cId="1198910302" sldId="262"/>
        </pc:sldMkLst>
        <pc:spChg chg="mod">
          <ac:chgData name="Mphahlele, Ramashego" userId="25f2218c-a411-4dfb-815e-90519deb3406" providerId="ADAL" clId="{A9D43B67-264D-49EB-BB3C-6B4D5BC31D94}" dt="2026-03-12T12:55:14.831" v="212" actId="26606"/>
          <ac:spMkLst>
            <pc:docMk/>
            <pc:sldMk cId="1198910302" sldId="262"/>
            <ac:spMk id="2" creationId="{4DA6C0D2-DA99-BDB0-A8D7-0A35AD523AD5}"/>
          </ac:spMkLst>
        </pc:spChg>
        <pc:graphicFrameChg chg="add">
          <ac:chgData name="Mphahlele, Ramashego" userId="25f2218c-a411-4dfb-815e-90519deb3406" providerId="ADAL" clId="{A9D43B67-264D-49EB-BB3C-6B4D5BC31D94}" dt="2026-03-12T12:55:38.812" v="215" actId="26606"/>
          <ac:graphicFrameMkLst>
            <pc:docMk/>
            <pc:sldMk cId="1198910302" sldId="262"/>
            <ac:graphicFrameMk id="6" creationId="{59626F79-3142-F895-6751-871B6DB4057A}"/>
          </ac:graphicFrameMkLst>
        </pc:graphicFrameChg>
      </pc:sldChg>
      <pc:sldChg chg="addSp delSp modSp new mod setBg">
        <pc:chgData name="Mphahlele, Ramashego" userId="25f2218c-a411-4dfb-815e-90519deb3406" providerId="ADAL" clId="{A9D43B67-264D-49EB-BB3C-6B4D5BC31D94}" dt="2026-03-12T12:51:20.065" v="192" actId="26606"/>
        <pc:sldMkLst>
          <pc:docMk/>
          <pc:sldMk cId="437576774" sldId="263"/>
        </pc:sldMkLst>
        <pc:spChg chg="mod">
          <ac:chgData name="Mphahlele, Ramashego" userId="25f2218c-a411-4dfb-815e-90519deb3406" providerId="ADAL" clId="{A9D43B67-264D-49EB-BB3C-6B4D5BC31D94}" dt="2026-03-12T12:51:20.065" v="192" actId="26606"/>
          <ac:spMkLst>
            <pc:docMk/>
            <pc:sldMk cId="437576774" sldId="263"/>
            <ac:spMk id="2" creationId="{5C8BC8E5-DE13-E2DF-6ED5-8C2415A7F897}"/>
          </ac:spMkLst>
        </pc:spChg>
        <pc:spChg chg="add">
          <ac:chgData name="Mphahlele, Ramashego" userId="25f2218c-a411-4dfb-815e-90519deb3406" providerId="ADAL" clId="{A9D43B67-264D-49EB-BB3C-6B4D5BC31D94}" dt="2026-03-12T12:51:20.065" v="192" actId="26606"/>
          <ac:spMkLst>
            <pc:docMk/>
            <pc:sldMk cId="437576774" sldId="263"/>
            <ac:spMk id="10" creationId="{B50AB553-2A96-4A92-96F2-93548E096954}"/>
          </ac:spMkLst>
        </pc:spChg>
        <pc:graphicFrameChg chg="add">
          <ac:chgData name="Mphahlele, Ramashego" userId="25f2218c-a411-4dfb-815e-90519deb3406" providerId="ADAL" clId="{A9D43B67-264D-49EB-BB3C-6B4D5BC31D94}" dt="2026-03-12T12:51:20.065" v="192" actId="26606"/>
          <ac:graphicFrameMkLst>
            <pc:docMk/>
            <pc:sldMk cId="437576774" sldId="263"/>
            <ac:graphicFrameMk id="5" creationId="{EC5BFF77-68A1-BE88-0B38-E8CAD0B16A13}"/>
          </ac:graphicFrameMkLst>
        </pc:graphicFrameChg>
        <pc:picChg chg="add">
          <ac:chgData name="Mphahlele, Ramashego" userId="25f2218c-a411-4dfb-815e-90519deb3406" providerId="ADAL" clId="{A9D43B67-264D-49EB-BB3C-6B4D5BC31D94}" dt="2026-03-12T12:51:20.065" v="192" actId="26606"/>
          <ac:picMkLst>
            <pc:docMk/>
            <pc:sldMk cId="437576774" sldId="263"/>
            <ac:picMk id="6" creationId="{9BF3012E-B001-74AA-5DC2-95A520A7C53E}"/>
          </ac:picMkLst>
        </pc:picChg>
      </pc:sldChg>
      <pc:sldChg chg="addSp delSp modSp new mod setBg">
        <pc:chgData name="Mphahlele, Ramashego" userId="25f2218c-a411-4dfb-815e-90519deb3406" providerId="ADAL" clId="{A9D43B67-264D-49EB-BB3C-6B4D5BC31D94}" dt="2026-03-12T12:57:40.905" v="227" actId="26606"/>
        <pc:sldMkLst>
          <pc:docMk/>
          <pc:sldMk cId="1271896632" sldId="264"/>
        </pc:sldMkLst>
        <pc:spChg chg="mod">
          <ac:chgData name="Mphahlele, Ramashego" userId="25f2218c-a411-4dfb-815e-90519deb3406" providerId="ADAL" clId="{A9D43B67-264D-49EB-BB3C-6B4D5BC31D94}" dt="2026-03-12T12:57:40.905" v="227" actId="26606"/>
          <ac:spMkLst>
            <pc:docMk/>
            <pc:sldMk cId="1271896632" sldId="264"/>
            <ac:spMk id="2" creationId="{0D631D39-AE04-5E16-63FA-9B3C3EE56B97}"/>
          </ac:spMkLst>
        </pc:spChg>
        <pc:spChg chg="add">
          <ac:chgData name="Mphahlele, Ramashego" userId="25f2218c-a411-4dfb-815e-90519deb3406" providerId="ADAL" clId="{A9D43B67-264D-49EB-BB3C-6B4D5BC31D94}" dt="2026-03-12T12:57:40.905" v="227" actId="26606"/>
          <ac:spMkLst>
            <pc:docMk/>
            <pc:sldMk cId="1271896632" sldId="264"/>
            <ac:spMk id="10" creationId="{B50AB553-2A96-4A92-96F2-93548E096954}"/>
          </ac:spMkLst>
        </pc:spChg>
        <pc:graphicFrameChg chg="add">
          <ac:chgData name="Mphahlele, Ramashego" userId="25f2218c-a411-4dfb-815e-90519deb3406" providerId="ADAL" clId="{A9D43B67-264D-49EB-BB3C-6B4D5BC31D94}" dt="2026-03-12T12:57:40.905" v="227" actId="26606"/>
          <ac:graphicFrameMkLst>
            <pc:docMk/>
            <pc:sldMk cId="1271896632" sldId="264"/>
            <ac:graphicFrameMk id="5" creationId="{73A0A34D-3B23-CD85-CE98-9CA8D019357A}"/>
          </ac:graphicFrameMkLst>
        </pc:graphicFrameChg>
        <pc:picChg chg="add">
          <ac:chgData name="Mphahlele, Ramashego" userId="25f2218c-a411-4dfb-815e-90519deb3406" providerId="ADAL" clId="{A9D43B67-264D-49EB-BB3C-6B4D5BC31D94}" dt="2026-03-12T12:57:40.905" v="227" actId="26606"/>
          <ac:picMkLst>
            <pc:docMk/>
            <pc:sldMk cId="1271896632" sldId="264"/>
            <ac:picMk id="6" creationId="{37EB2646-933E-CFBF-5FC7-0D2512270603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39A2B-267B-4C38-A3BE-14435C561A5F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5FE7528-21C9-4A41-B324-827A0E116936}">
      <dgm:prSet/>
      <dgm:spPr/>
      <dgm:t>
        <a:bodyPr/>
        <a:lstStyle/>
        <a:p>
          <a:r>
            <a:rPr lang="en-US"/>
            <a:t>Clear</a:t>
          </a:r>
        </a:p>
      </dgm:t>
    </dgm:pt>
    <dgm:pt modelId="{3A2A428A-A175-4AA3-8DDE-939D136EA2CD}" type="parTrans" cxnId="{F006E794-569F-475F-B68A-51EC0B7F2274}">
      <dgm:prSet/>
      <dgm:spPr/>
      <dgm:t>
        <a:bodyPr/>
        <a:lstStyle/>
        <a:p>
          <a:endParaRPr lang="en-US"/>
        </a:p>
      </dgm:t>
    </dgm:pt>
    <dgm:pt modelId="{B883B233-0052-45FE-85EA-ACE5B3545EBB}" type="sibTrans" cxnId="{F006E794-569F-475F-B68A-51EC0B7F2274}">
      <dgm:prSet/>
      <dgm:spPr/>
      <dgm:t>
        <a:bodyPr/>
        <a:lstStyle/>
        <a:p>
          <a:endParaRPr lang="en-US"/>
        </a:p>
      </dgm:t>
    </dgm:pt>
    <dgm:pt modelId="{6D882EAC-767E-4064-B048-DF880B5F6044}">
      <dgm:prSet/>
      <dgm:spPr/>
      <dgm:t>
        <a:bodyPr/>
        <a:lstStyle/>
        <a:p>
          <a:r>
            <a:rPr lang="en-US"/>
            <a:t>Concise</a:t>
          </a:r>
        </a:p>
      </dgm:t>
    </dgm:pt>
    <dgm:pt modelId="{4E8930CD-5B81-4685-882D-E6459D0B7948}" type="parTrans" cxnId="{42D5FEDB-AC11-4B61-9860-0F6BD3A190CE}">
      <dgm:prSet/>
      <dgm:spPr/>
      <dgm:t>
        <a:bodyPr/>
        <a:lstStyle/>
        <a:p>
          <a:endParaRPr lang="en-US"/>
        </a:p>
      </dgm:t>
    </dgm:pt>
    <dgm:pt modelId="{DF7E5E49-A34A-47A6-A47F-82BC218CD40A}" type="sibTrans" cxnId="{42D5FEDB-AC11-4B61-9860-0F6BD3A190CE}">
      <dgm:prSet/>
      <dgm:spPr/>
      <dgm:t>
        <a:bodyPr/>
        <a:lstStyle/>
        <a:p>
          <a:endParaRPr lang="en-US"/>
        </a:p>
      </dgm:t>
    </dgm:pt>
    <dgm:pt modelId="{AE58831C-1EF9-45C3-B601-55D537C5DC13}">
      <dgm:prSet/>
      <dgm:spPr/>
      <dgm:t>
        <a:bodyPr/>
        <a:lstStyle/>
        <a:p>
          <a:r>
            <a:rPr lang="en-US"/>
            <a:t>Informative</a:t>
          </a:r>
        </a:p>
      </dgm:t>
    </dgm:pt>
    <dgm:pt modelId="{BBE09CA0-6672-44A7-83FE-10EFB7420686}" type="parTrans" cxnId="{AFEB3845-B533-456E-8CB9-6C7D69925ADB}">
      <dgm:prSet/>
      <dgm:spPr/>
      <dgm:t>
        <a:bodyPr/>
        <a:lstStyle/>
        <a:p>
          <a:endParaRPr lang="en-US"/>
        </a:p>
      </dgm:t>
    </dgm:pt>
    <dgm:pt modelId="{1F69B174-BF8F-4975-A08F-DC046AFCC402}" type="sibTrans" cxnId="{AFEB3845-B533-456E-8CB9-6C7D69925ADB}">
      <dgm:prSet/>
      <dgm:spPr/>
      <dgm:t>
        <a:bodyPr/>
        <a:lstStyle/>
        <a:p>
          <a:endParaRPr lang="en-US"/>
        </a:p>
      </dgm:t>
    </dgm:pt>
    <dgm:pt modelId="{E71E9195-E5E6-4E3E-88F2-70B7EED82BFF}">
      <dgm:prSet/>
      <dgm:spPr/>
      <dgm:t>
        <a:bodyPr/>
        <a:lstStyle/>
        <a:p>
          <a:r>
            <a:rPr lang="en-US"/>
            <a:t>Specific</a:t>
          </a:r>
        </a:p>
      </dgm:t>
    </dgm:pt>
    <dgm:pt modelId="{01934AB9-605B-4C28-9F06-2155C3DC9A97}" type="parTrans" cxnId="{B9BD94E1-C24B-4E9D-99E3-4FA270F5FCA0}">
      <dgm:prSet/>
      <dgm:spPr/>
      <dgm:t>
        <a:bodyPr/>
        <a:lstStyle/>
        <a:p>
          <a:endParaRPr lang="en-US"/>
        </a:p>
      </dgm:t>
    </dgm:pt>
    <dgm:pt modelId="{D58284A3-0B98-4EB3-9C36-99EAE71E24AD}" type="sibTrans" cxnId="{B9BD94E1-C24B-4E9D-99E3-4FA270F5FCA0}">
      <dgm:prSet/>
      <dgm:spPr/>
      <dgm:t>
        <a:bodyPr/>
        <a:lstStyle/>
        <a:p>
          <a:endParaRPr lang="en-US"/>
        </a:p>
      </dgm:t>
    </dgm:pt>
    <dgm:pt modelId="{6B6A495B-BC21-41DF-B123-3288A1271F5B}">
      <dgm:prSet/>
      <dgm:spPr/>
      <dgm:t>
        <a:bodyPr/>
        <a:lstStyle/>
        <a:p>
          <a:r>
            <a:rPr lang="en-US"/>
            <a:t>Accurate</a:t>
          </a:r>
        </a:p>
      </dgm:t>
    </dgm:pt>
    <dgm:pt modelId="{3845E223-B8BA-4278-8E9D-C8F323929734}" type="parTrans" cxnId="{4677CCD1-0D43-4F87-8D4A-8289C9F44C23}">
      <dgm:prSet/>
      <dgm:spPr/>
      <dgm:t>
        <a:bodyPr/>
        <a:lstStyle/>
        <a:p>
          <a:endParaRPr lang="en-US"/>
        </a:p>
      </dgm:t>
    </dgm:pt>
    <dgm:pt modelId="{834CFC07-B003-4F53-9645-1B92AD0EA4A3}" type="sibTrans" cxnId="{4677CCD1-0D43-4F87-8D4A-8289C9F44C23}">
      <dgm:prSet/>
      <dgm:spPr/>
      <dgm:t>
        <a:bodyPr/>
        <a:lstStyle/>
        <a:p>
          <a:endParaRPr lang="en-US"/>
        </a:p>
      </dgm:t>
    </dgm:pt>
    <dgm:pt modelId="{2F29ECC8-A50D-4500-9750-39EEF8228FB4}" type="pres">
      <dgm:prSet presAssocID="{3B839A2B-267B-4C38-A3BE-14435C561A5F}" presName="diagram" presStyleCnt="0">
        <dgm:presLayoutVars>
          <dgm:dir/>
          <dgm:resizeHandles val="exact"/>
        </dgm:presLayoutVars>
      </dgm:prSet>
      <dgm:spPr/>
    </dgm:pt>
    <dgm:pt modelId="{415F02BB-5FA0-4AF0-B27F-CD8AF4FFF16D}" type="pres">
      <dgm:prSet presAssocID="{05FE7528-21C9-4A41-B324-827A0E116936}" presName="node" presStyleLbl="node1" presStyleIdx="0" presStyleCnt="5">
        <dgm:presLayoutVars>
          <dgm:bulletEnabled val="1"/>
        </dgm:presLayoutVars>
      </dgm:prSet>
      <dgm:spPr/>
    </dgm:pt>
    <dgm:pt modelId="{7BE0605F-641C-411E-B103-284AA5ABA311}" type="pres">
      <dgm:prSet presAssocID="{B883B233-0052-45FE-85EA-ACE5B3545EBB}" presName="sibTrans" presStyleCnt="0"/>
      <dgm:spPr/>
    </dgm:pt>
    <dgm:pt modelId="{1DE86084-00D7-47F2-98EB-C83963906A0A}" type="pres">
      <dgm:prSet presAssocID="{6D882EAC-767E-4064-B048-DF880B5F6044}" presName="node" presStyleLbl="node1" presStyleIdx="1" presStyleCnt="5">
        <dgm:presLayoutVars>
          <dgm:bulletEnabled val="1"/>
        </dgm:presLayoutVars>
      </dgm:prSet>
      <dgm:spPr/>
    </dgm:pt>
    <dgm:pt modelId="{39710020-102B-423A-9174-9273A84F398B}" type="pres">
      <dgm:prSet presAssocID="{DF7E5E49-A34A-47A6-A47F-82BC218CD40A}" presName="sibTrans" presStyleCnt="0"/>
      <dgm:spPr/>
    </dgm:pt>
    <dgm:pt modelId="{2DF3B79A-B40A-48A8-AA7F-47517111A205}" type="pres">
      <dgm:prSet presAssocID="{AE58831C-1EF9-45C3-B601-55D537C5DC13}" presName="node" presStyleLbl="node1" presStyleIdx="2" presStyleCnt="5">
        <dgm:presLayoutVars>
          <dgm:bulletEnabled val="1"/>
        </dgm:presLayoutVars>
      </dgm:prSet>
      <dgm:spPr/>
    </dgm:pt>
    <dgm:pt modelId="{1EE85681-BB4B-41E5-BDD8-67CAED54AA94}" type="pres">
      <dgm:prSet presAssocID="{1F69B174-BF8F-4975-A08F-DC046AFCC402}" presName="sibTrans" presStyleCnt="0"/>
      <dgm:spPr/>
    </dgm:pt>
    <dgm:pt modelId="{2AADE8A9-5021-40C3-9E76-EE18995106DC}" type="pres">
      <dgm:prSet presAssocID="{E71E9195-E5E6-4E3E-88F2-70B7EED82BFF}" presName="node" presStyleLbl="node1" presStyleIdx="3" presStyleCnt="5">
        <dgm:presLayoutVars>
          <dgm:bulletEnabled val="1"/>
        </dgm:presLayoutVars>
      </dgm:prSet>
      <dgm:spPr/>
    </dgm:pt>
    <dgm:pt modelId="{FBAC35DC-6B00-4DF4-8B26-F76E97BEEFE4}" type="pres">
      <dgm:prSet presAssocID="{D58284A3-0B98-4EB3-9C36-99EAE71E24AD}" presName="sibTrans" presStyleCnt="0"/>
      <dgm:spPr/>
    </dgm:pt>
    <dgm:pt modelId="{5F73D5A3-7EE2-4687-832E-9101B61A16F4}" type="pres">
      <dgm:prSet presAssocID="{6B6A495B-BC21-41DF-B123-3288A1271F5B}" presName="node" presStyleLbl="node1" presStyleIdx="4" presStyleCnt="5">
        <dgm:presLayoutVars>
          <dgm:bulletEnabled val="1"/>
        </dgm:presLayoutVars>
      </dgm:prSet>
      <dgm:spPr/>
    </dgm:pt>
  </dgm:ptLst>
  <dgm:cxnLst>
    <dgm:cxn modelId="{DAAE660F-3B18-4752-9A6A-35619B310AA0}" type="presOf" srcId="{AE58831C-1EF9-45C3-B601-55D537C5DC13}" destId="{2DF3B79A-B40A-48A8-AA7F-47517111A205}" srcOrd="0" destOrd="0" presId="urn:microsoft.com/office/officeart/2005/8/layout/default"/>
    <dgm:cxn modelId="{B6BC513A-2791-4A24-9B96-61C5DD9C7DC2}" type="presOf" srcId="{6B6A495B-BC21-41DF-B123-3288A1271F5B}" destId="{5F73D5A3-7EE2-4687-832E-9101B61A16F4}" srcOrd="0" destOrd="0" presId="urn:microsoft.com/office/officeart/2005/8/layout/default"/>
    <dgm:cxn modelId="{AFEB3845-B533-456E-8CB9-6C7D69925ADB}" srcId="{3B839A2B-267B-4C38-A3BE-14435C561A5F}" destId="{AE58831C-1EF9-45C3-B601-55D537C5DC13}" srcOrd="2" destOrd="0" parTransId="{BBE09CA0-6672-44A7-83FE-10EFB7420686}" sibTransId="{1F69B174-BF8F-4975-A08F-DC046AFCC402}"/>
    <dgm:cxn modelId="{F006E794-569F-475F-B68A-51EC0B7F2274}" srcId="{3B839A2B-267B-4C38-A3BE-14435C561A5F}" destId="{05FE7528-21C9-4A41-B324-827A0E116936}" srcOrd="0" destOrd="0" parTransId="{3A2A428A-A175-4AA3-8DDE-939D136EA2CD}" sibTransId="{B883B233-0052-45FE-85EA-ACE5B3545EBB}"/>
    <dgm:cxn modelId="{FA429FA6-5821-43A8-9C2E-CB74CCD6B2DE}" type="presOf" srcId="{05FE7528-21C9-4A41-B324-827A0E116936}" destId="{415F02BB-5FA0-4AF0-B27F-CD8AF4FFF16D}" srcOrd="0" destOrd="0" presId="urn:microsoft.com/office/officeart/2005/8/layout/default"/>
    <dgm:cxn modelId="{4677CCD1-0D43-4F87-8D4A-8289C9F44C23}" srcId="{3B839A2B-267B-4C38-A3BE-14435C561A5F}" destId="{6B6A495B-BC21-41DF-B123-3288A1271F5B}" srcOrd="4" destOrd="0" parTransId="{3845E223-B8BA-4278-8E9D-C8F323929734}" sibTransId="{834CFC07-B003-4F53-9645-1B92AD0EA4A3}"/>
    <dgm:cxn modelId="{7F7D93D2-ED3D-434D-8EE9-61FF8D6FC8EF}" type="presOf" srcId="{3B839A2B-267B-4C38-A3BE-14435C561A5F}" destId="{2F29ECC8-A50D-4500-9750-39EEF8228FB4}" srcOrd="0" destOrd="0" presId="urn:microsoft.com/office/officeart/2005/8/layout/default"/>
    <dgm:cxn modelId="{42D5FEDB-AC11-4B61-9860-0F6BD3A190CE}" srcId="{3B839A2B-267B-4C38-A3BE-14435C561A5F}" destId="{6D882EAC-767E-4064-B048-DF880B5F6044}" srcOrd="1" destOrd="0" parTransId="{4E8930CD-5B81-4685-882D-E6459D0B7948}" sibTransId="{DF7E5E49-A34A-47A6-A47F-82BC218CD40A}"/>
    <dgm:cxn modelId="{B9BD94E1-C24B-4E9D-99E3-4FA270F5FCA0}" srcId="{3B839A2B-267B-4C38-A3BE-14435C561A5F}" destId="{E71E9195-E5E6-4E3E-88F2-70B7EED82BFF}" srcOrd="3" destOrd="0" parTransId="{01934AB9-605B-4C28-9F06-2155C3DC9A97}" sibTransId="{D58284A3-0B98-4EB3-9C36-99EAE71E24AD}"/>
    <dgm:cxn modelId="{A6FC92EA-AA5C-4934-BFB7-7A64FE932CFC}" type="presOf" srcId="{E71E9195-E5E6-4E3E-88F2-70B7EED82BFF}" destId="{2AADE8A9-5021-40C3-9E76-EE18995106DC}" srcOrd="0" destOrd="0" presId="urn:microsoft.com/office/officeart/2005/8/layout/default"/>
    <dgm:cxn modelId="{897240F4-D875-47FA-8442-FE42C0F6168F}" type="presOf" srcId="{6D882EAC-767E-4064-B048-DF880B5F6044}" destId="{1DE86084-00D7-47F2-98EB-C83963906A0A}" srcOrd="0" destOrd="0" presId="urn:microsoft.com/office/officeart/2005/8/layout/default"/>
    <dgm:cxn modelId="{FDBE2AB6-BAC0-44B9-8BEA-C8F07574E374}" type="presParOf" srcId="{2F29ECC8-A50D-4500-9750-39EEF8228FB4}" destId="{415F02BB-5FA0-4AF0-B27F-CD8AF4FFF16D}" srcOrd="0" destOrd="0" presId="urn:microsoft.com/office/officeart/2005/8/layout/default"/>
    <dgm:cxn modelId="{5F3A91B2-209F-44E5-8B9F-E192890B1A95}" type="presParOf" srcId="{2F29ECC8-A50D-4500-9750-39EEF8228FB4}" destId="{7BE0605F-641C-411E-B103-284AA5ABA311}" srcOrd="1" destOrd="0" presId="urn:microsoft.com/office/officeart/2005/8/layout/default"/>
    <dgm:cxn modelId="{9BCD5631-6F4A-4A2E-9602-86E8C30142FB}" type="presParOf" srcId="{2F29ECC8-A50D-4500-9750-39EEF8228FB4}" destId="{1DE86084-00D7-47F2-98EB-C83963906A0A}" srcOrd="2" destOrd="0" presId="urn:microsoft.com/office/officeart/2005/8/layout/default"/>
    <dgm:cxn modelId="{99B23CC2-CE06-4E9F-9354-FA09649A0B41}" type="presParOf" srcId="{2F29ECC8-A50D-4500-9750-39EEF8228FB4}" destId="{39710020-102B-423A-9174-9273A84F398B}" srcOrd="3" destOrd="0" presId="urn:microsoft.com/office/officeart/2005/8/layout/default"/>
    <dgm:cxn modelId="{99AAA210-E100-476D-94AC-24EE855D04D9}" type="presParOf" srcId="{2F29ECC8-A50D-4500-9750-39EEF8228FB4}" destId="{2DF3B79A-B40A-48A8-AA7F-47517111A205}" srcOrd="4" destOrd="0" presId="urn:microsoft.com/office/officeart/2005/8/layout/default"/>
    <dgm:cxn modelId="{388BD748-C41D-490E-84DD-0A062B8B0144}" type="presParOf" srcId="{2F29ECC8-A50D-4500-9750-39EEF8228FB4}" destId="{1EE85681-BB4B-41E5-BDD8-67CAED54AA94}" srcOrd="5" destOrd="0" presId="urn:microsoft.com/office/officeart/2005/8/layout/default"/>
    <dgm:cxn modelId="{154D7FF1-3121-4B06-88BB-5CDCBB0D9949}" type="presParOf" srcId="{2F29ECC8-A50D-4500-9750-39EEF8228FB4}" destId="{2AADE8A9-5021-40C3-9E76-EE18995106DC}" srcOrd="6" destOrd="0" presId="urn:microsoft.com/office/officeart/2005/8/layout/default"/>
    <dgm:cxn modelId="{BFFBA7D7-619E-443C-A907-319527AF0BAA}" type="presParOf" srcId="{2F29ECC8-A50D-4500-9750-39EEF8228FB4}" destId="{FBAC35DC-6B00-4DF4-8B26-F76E97BEEFE4}" srcOrd="7" destOrd="0" presId="urn:microsoft.com/office/officeart/2005/8/layout/default"/>
    <dgm:cxn modelId="{DC70BDF5-B848-453F-9F31-37E54F0B14F2}" type="presParOf" srcId="{2F29ECC8-A50D-4500-9750-39EEF8228FB4}" destId="{5F73D5A3-7EE2-4687-832E-9101B61A16F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AA38B1-9ACA-4AD8-B51E-260ED0341FB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427B343-96ED-467D-A11C-66114F0E1BC5}">
      <dgm:prSet/>
      <dgm:spPr/>
      <dgm:t>
        <a:bodyPr/>
        <a:lstStyle/>
        <a:p>
          <a:r>
            <a:rPr lang="en-US"/>
            <a:t>What is the topic?</a:t>
          </a:r>
        </a:p>
      </dgm:t>
    </dgm:pt>
    <dgm:pt modelId="{05C98F81-5206-4E1A-86EC-8D97B2AB3397}" type="parTrans" cxnId="{5B683110-6033-4A73-91E0-88D4D692B406}">
      <dgm:prSet/>
      <dgm:spPr/>
      <dgm:t>
        <a:bodyPr/>
        <a:lstStyle/>
        <a:p>
          <a:endParaRPr lang="en-US"/>
        </a:p>
      </dgm:t>
    </dgm:pt>
    <dgm:pt modelId="{C7A3FA86-63F5-4182-BB0A-3BB0ECA12B5B}" type="sibTrans" cxnId="{5B683110-6033-4A73-91E0-88D4D692B406}">
      <dgm:prSet/>
      <dgm:spPr/>
      <dgm:t>
        <a:bodyPr/>
        <a:lstStyle/>
        <a:p>
          <a:endParaRPr lang="en-US"/>
        </a:p>
      </dgm:t>
    </dgm:pt>
    <dgm:pt modelId="{D1AD7C17-9400-48C7-8435-BEDF0CA9BBFB}">
      <dgm:prSet/>
      <dgm:spPr/>
      <dgm:t>
        <a:bodyPr/>
        <a:lstStyle/>
        <a:p>
          <a:r>
            <a:rPr lang="en-US"/>
            <a:t>Why does it matter?</a:t>
          </a:r>
        </a:p>
      </dgm:t>
    </dgm:pt>
    <dgm:pt modelId="{A441E261-9FE1-461C-939F-46728CB23B29}" type="parTrans" cxnId="{7E42A276-B66D-429C-B5A9-11A0A8413767}">
      <dgm:prSet/>
      <dgm:spPr/>
      <dgm:t>
        <a:bodyPr/>
        <a:lstStyle/>
        <a:p>
          <a:endParaRPr lang="en-US"/>
        </a:p>
      </dgm:t>
    </dgm:pt>
    <dgm:pt modelId="{74B53D18-A7B0-4DC9-B2AB-F2802A96CC2C}" type="sibTrans" cxnId="{7E42A276-B66D-429C-B5A9-11A0A8413767}">
      <dgm:prSet/>
      <dgm:spPr/>
      <dgm:t>
        <a:bodyPr/>
        <a:lstStyle/>
        <a:p>
          <a:endParaRPr lang="en-US"/>
        </a:p>
      </dgm:t>
    </dgm:pt>
    <dgm:pt modelId="{18312347-4D8C-45D8-AB19-0DE7346E377A}">
      <dgm:prSet/>
      <dgm:spPr/>
      <dgm:t>
        <a:bodyPr/>
        <a:lstStyle/>
        <a:p>
          <a:r>
            <a:rPr lang="en-US"/>
            <a:t>What problem exists? </a:t>
          </a:r>
        </a:p>
      </dgm:t>
    </dgm:pt>
    <dgm:pt modelId="{D24E31BA-5F33-4E3B-9464-657620972C55}" type="parTrans" cxnId="{BC60F4F1-8D45-4F02-9338-E0EE258C9C6E}">
      <dgm:prSet/>
      <dgm:spPr/>
      <dgm:t>
        <a:bodyPr/>
        <a:lstStyle/>
        <a:p>
          <a:endParaRPr lang="en-US"/>
        </a:p>
      </dgm:t>
    </dgm:pt>
    <dgm:pt modelId="{8C19BCC7-D3E8-40A3-885E-80A2C9F48290}" type="sibTrans" cxnId="{BC60F4F1-8D45-4F02-9338-E0EE258C9C6E}">
      <dgm:prSet/>
      <dgm:spPr/>
      <dgm:t>
        <a:bodyPr/>
        <a:lstStyle/>
        <a:p>
          <a:endParaRPr lang="en-US"/>
        </a:p>
      </dgm:t>
    </dgm:pt>
    <dgm:pt modelId="{D52DEE81-02A7-4619-A181-018E70821659}">
      <dgm:prSet/>
      <dgm:spPr/>
      <dgm:t>
        <a:bodyPr/>
        <a:lstStyle/>
        <a:p>
          <a:r>
            <a:rPr lang="en-US"/>
            <a:t>What does the study aim to investigate?</a:t>
          </a:r>
        </a:p>
      </dgm:t>
    </dgm:pt>
    <dgm:pt modelId="{54E20D99-CABF-47C3-9170-B8B35C87A4FD}" type="parTrans" cxnId="{9A553755-BD06-45A0-876E-1847DB100B9B}">
      <dgm:prSet/>
      <dgm:spPr/>
      <dgm:t>
        <a:bodyPr/>
        <a:lstStyle/>
        <a:p>
          <a:endParaRPr lang="en-US"/>
        </a:p>
      </dgm:t>
    </dgm:pt>
    <dgm:pt modelId="{E7D24957-137E-4643-A1B6-85CB4C080AE4}" type="sibTrans" cxnId="{9A553755-BD06-45A0-876E-1847DB100B9B}">
      <dgm:prSet/>
      <dgm:spPr/>
      <dgm:t>
        <a:bodyPr/>
        <a:lstStyle/>
        <a:p>
          <a:endParaRPr lang="en-US"/>
        </a:p>
      </dgm:t>
    </dgm:pt>
    <dgm:pt modelId="{D32B0C17-8C90-4D22-B3BB-0B07BF118CB8}" type="pres">
      <dgm:prSet presAssocID="{46AA38B1-9ACA-4AD8-B51E-260ED0341FBD}" presName="linear" presStyleCnt="0">
        <dgm:presLayoutVars>
          <dgm:animLvl val="lvl"/>
          <dgm:resizeHandles val="exact"/>
        </dgm:presLayoutVars>
      </dgm:prSet>
      <dgm:spPr/>
    </dgm:pt>
    <dgm:pt modelId="{15607076-39D0-4215-BE24-63C4994395FA}" type="pres">
      <dgm:prSet presAssocID="{1427B343-96ED-467D-A11C-66114F0E1BC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47A32DF-DC91-41CE-9290-995C5AA559D3}" type="pres">
      <dgm:prSet presAssocID="{C7A3FA86-63F5-4182-BB0A-3BB0ECA12B5B}" presName="spacer" presStyleCnt="0"/>
      <dgm:spPr/>
    </dgm:pt>
    <dgm:pt modelId="{085589F2-A71F-4F0E-A525-6A1CFC94ECBC}" type="pres">
      <dgm:prSet presAssocID="{D1AD7C17-9400-48C7-8435-BEDF0CA9BBF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EF86FDB-BD0F-45F5-AA2F-F7E640F71441}" type="pres">
      <dgm:prSet presAssocID="{74B53D18-A7B0-4DC9-B2AB-F2802A96CC2C}" presName="spacer" presStyleCnt="0"/>
      <dgm:spPr/>
    </dgm:pt>
    <dgm:pt modelId="{FB33DBD2-3617-4491-AD04-355BBC681125}" type="pres">
      <dgm:prSet presAssocID="{18312347-4D8C-45D8-AB19-0DE7346E377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9DD1852-A546-4A24-B7F3-8E273EB74100}" type="pres">
      <dgm:prSet presAssocID="{8C19BCC7-D3E8-40A3-885E-80A2C9F48290}" presName="spacer" presStyleCnt="0"/>
      <dgm:spPr/>
    </dgm:pt>
    <dgm:pt modelId="{0880F35F-F330-472A-A9C0-6814602179EC}" type="pres">
      <dgm:prSet presAssocID="{D52DEE81-02A7-4619-A181-018E7082165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B683110-6033-4A73-91E0-88D4D692B406}" srcId="{46AA38B1-9ACA-4AD8-B51E-260ED0341FBD}" destId="{1427B343-96ED-467D-A11C-66114F0E1BC5}" srcOrd="0" destOrd="0" parTransId="{05C98F81-5206-4E1A-86EC-8D97B2AB3397}" sibTransId="{C7A3FA86-63F5-4182-BB0A-3BB0ECA12B5B}"/>
    <dgm:cxn modelId="{1E307151-DE72-4ABE-8C0F-B0E5B629AE99}" type="presOf" srcId="{1427B343-96ED-467D-A11C-66114F0E1BC5}" destId="{15607076-39D0-4215-BE24-63C4994395FA}" srcOrd="0" destOrd="0" presId="urn:microsoft.com/office/officeart/2005/8/layout/vList2"/>
    <dgm:cxn modelId="{9A553755-BD06-45A0-876E-1847DB100B9B}" srcId="{46AA38B1-9ACA-4AD8-B51E-260ED0341FBD}" destId="{D52DEE81-02A7-4619-A181-018E70821659}" srcOrd="3" destOrd="0" parTransId="{54E20D99-CABF-47C3-9170-B8B35C87A4FD}" sibTransId="{E7D24957-137E-4643-A1B6-85CB4C080AE4}"/>
    <dgm:cxn modelId="{7E42A276-B66D-429C-B5A9-11A0A8413767}" srcId="{46AA38B1-9ACA-4AD8-B51E-260ED0341FBD}" destId="{D1AD7C17-9400-48C7-8435-BEDF0CA9BBFB}" srcOrd="1" destOrd="0" parTransId="{A441E261-9FE1-461C-939F-46728CB23B29}" sibTransId="{74B53D18-A7B0-4DC9-B2AB-F2802A96CC2C}"/>
    <dgm:cxn modelId="{100CC65A-2846-4C33-830B-D209038BCE6F}" type="presOf" srcId="{D1AD7C17-9400-48C7-8435-BEDF0CA9BBFB}" destId="{085589F2-A71F-4F0E-A525-6A1CFC94ECBC}" srcOrd="0" destOrd="0" presId="urn:microsoft.com/office/officeart/2005/8/layout/vList2"/>
    <dgm:cxn modelId="{B2F218B0-5B58-48BA-A985-0064DF5B23EA}" type="presOf" srcId="{46AA38B1-9ACA-4AD8-B51E-260ED0341FBD}" destId="{D32B0C17-8C90-4D22-B3BB-0B07BF118CB8}" srcOrd="0" destOrd="0" presId="urn:microsoft.com/office/officeart/2005/8/layout/vList2"/>
    <dgm:cxn modelId="{BA428AD7-B440-474D-940D-3EC9AEF45622}" type="presOf" srcId="{18312347-4D8C-45D8-AB19-0DE7346E377A}" destId="{FB33DBD2-3617-4491-AD04-355BBC681125}" srcOrd="0" destOrd="0" presId="urn:microsoft.com/office/officeart/2005/8/layout/vList2"/>
    <dgm:cxn modelId="{D2BB22F1-0E6F-4B14-AFC5-A184A33B6801}" type="presOf" srcId="{D52DEE81-02A7-4619-A181-018E70821659}" destId="{0880F35F-F330-472A-A9C0-6814602179EC}" srcOrd="0" destOrd="0" presId="urn:microsoft.com/office/officeart/2005/8/layout/vList2"/>
    <dgm:cxn modelId="{BC60F4F1-8D45-4F02-9338-E0EE258C9C6E}" srcId="{46AA38B1-9ACA-4AD8-B51E-260ED0341FBD}" destId="{18312347-4D8C-45D8-AB19-0DE7346E377A}" srcOrd="2" destOrd="0" parTransId="{D24E31BA-5F33-4E3B-9464-657620972C55}" sibTransId="{8C19BCC7-D3E8-40A3-885E-80A2C9F48290}"/>
    <dgm:cxn modelId="{B0CFEC07-7F70-43C9-AF6C-06915C0F7135}" type="presParOf" srcId="{D32B0C17-8C90-4D22-B3BB-0B07BF118CB8}" destId="{15607076-39D0-4215-BE24-63C4994395FA}" srcOrd="0" destOrd="0" presId="urn:microsoft.com/office/officeart/2005/8/layout/vList2"/>
    <dgm:cxn modelId="{2A3A05D6-A4E7-41A2-BA68-6783D801497C}" type="presParOf" srcId="{D32B0C17-8C90-4D22-B3BB-0B07BF118CB8}" destId="{047A32DF-DC91-41CE-9290-995C5AA559D3}" srcOrd="1" destOrd="0" presId="urn:microsoft.com/office/officeart/2005/8/layout/vList2"/>
    <dgm:cxn modelId="{98A75DF0-25BB-40AE-AFFF-90E253456A41}" type="presParOf" srcId="{D32B0C17-8C90-4D22-B3BB-0B07BF118CB8}" destId="{085589F2-A71F-4F0E-A525-6A1CFC94ECBC}" srcOrd="2" destOrd="0" presId="urn:microsoft.com/office/officeart/2005/8/layout/vList2"/>
    <dgm:cxn modelId="{CA605A17-A85D-42A7-956F-799ADC657F7E}" type="presParOf" srcId="{D32B0C17-8C90-4D22-B3BB-0B07BF118CB8}" destId="{CEF86FDB-BD0F-45F5-AA2F-F7E640F71441}" srcOrd="3" destOrd="0" presId="urn:microsoft.com/office/officeart/2005/8/layout/vList2"/>
    <dgm:cxn modelId="{962530CC-34E8-4F44-A222-D16C57241A13}" type="presParOf" srcId="{D32B0C17-8C90-4D22-B3BB-0B07BF118CB8}" destId="{FB33DBD2-3617-4491-AD04-355BBC681125}" srcOrd="4" destOrd="0" presId="urn:microsoft.com/office/officeart/2005/8/layout/vList2"/>
    <dgm:cxn modelId="{89844F8D-C54C-47C5-A95B-1897F2AF6E52}" type="presParOf" srcId="{D32B0C17-8C90-4D22-B3BB-0B07BF118CB8}" destId="{59DD1852-A546-4A24-B7F3-8E273EB74100}" srcOrd="5" destOrd="0" presId="urn:microsoft.com/office/officeart/2005/8/layout/vList2"/>
    <dgm:cxn modelId="{53EA93E7-BF42-41B1-8834-7E66E6C72A33}" type="presParOf" srcId="{D32B0C17-8C90-4D22-B3BB-0B07BF118CB8}" destId="{0880F35F-F330-472A-A9C0-6814602179E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FF92CA-B845-4FB5-A477-76042E84DB12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092152-4E01-4D0A-8647-A3B12B5A99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Why is this research important?</a:t>
          </a:r>
        </a:p>
      </dgm:t>
    </dgm:pt>
    <dgm:pt modelId="{A1D3BD2D-4B0F-4B93-8B7B-AC9D60B1CDBE}" type="parTrans" cxnId="{C0A921DB-2AF8-418D-A942-D2B4FEE170A0}">
      <dgm:prSet/>
      <dgm:spPr/>
      <dgm:t>
        <a:bodyPr/>
        <a:lstStyle/>
        <a:p>
          <a:endParaRPr lang="en-US"/>
        </a:p>
      </dgm:t>
    </dgm:pt>
    <dgm:pt modelId="{4471074C-E8DC-4DF7-97EC-E6EFC4F7A1B6}" type="sibTrans" cxnId="{C0A921DB-2AF8-418D-A942-D2B4FEE170A0}">
      <dgm:prSet/>
      <dgm:spPr/>
      <dgm:t>
        <a:bodyPr/>
        <a:lstStyle/>
        <a:p>
          <a:endParaRPr lang="en-US"/>
        </a:p>
      </dgm:t>
    </dgm:pt>
    <dgm:pt modelId="{DBA8121C-3886-4115-9E3F-A54688D6C8A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Who will benefit from this research? And how?</a:t>
          </a:r>
        </a:p>
      </dgm:t>
    </dgm:pt>
    <dgm:pt modelId="{698A5ECF-C44D-42B8-A13D-AD173A1C3020}" type="parTrans" cxnId="{AE9EACC1-DBBE-4D29-BBE9-F84154E2D607}">
      <dgm:prSet/>
      <dgm:spPr/>
      <dgm:t>
        <a:bodyPr/>
        <a:lstStyle/>
        <a:p>
          <a:endParaRPr lang="en-US"/>
        </a:p>
      </dgm:t>
    </dgm:pt>
    <dgm:pt modelId="{CD715CA8-7AAB-4696-A4EE-64175103BF73}" type="sibTrans" cxnId="{AE9EACC1-DBBE-4D29-BBE9-F84154E2D607}">
      <dgm:prSet/>
      <dgm:spPr/>
      <dgm:t>
        <a:bodyPr/>
        <a:lstStyle/>
        <a:p>
          <a:endParaRPr lang="en-US"/>
        </a:p>
      </dgm:t>
    </dgm:pt>
    <dgm:pt modelId="{43F3E3C5-F39C-4783-BD48-04A04C81BC5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How will the study contribute to knowledge?</a:t>
          </a:r>
        </a:p>
      </dgm:t>
    </dgm:pt>
    <dgm:pt modelId="{F0CFD0E1-11DE-4DC1-AC35-CC88BC876251}" type="parTrans" cxnId="{FDCCC02B-DB73-4C64-B7F9-34932F86D5B4}">
      <dgm:prSet/>
      <dgm:spPr/>
      <dgm:t>
        <a:bodyPr/>
        <a:lstStyle/>
        <a:p>
          <a:endParaRPr lang="en-US"/>
        </a:p>
      </dgm:t>
    </dgm:pt>
    <dgm:pt modelId="{9DD31412-8BD3-4BE0-AB2A-0EDF75715046}" type="sibTrans" cxnId="{FDCCC02B-DB73-4C64-B7F9-34932F86D5B4}">
      <dgm:prSet/>
      <dgm:spPr/>
      <dgm:t>
        <a:bodyPr/>
        <a:lstStyle/>
        <a:p>
          <a:endParaRPr lang="en-US"/>
        </a:p>
      </dgm:t>
    </dgm:pt>
    <dgm:pt modelId="{E84C554A-A186-453E-AEB3-7BE5A44334A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How can the findings be applied in practice?</a:t>
          </a:r>
        </a:p>
      </dgm:t>
    </dgm:pt>
    <dgm:pt modelId="{ACC90C7A-2AE9-497E-8DAA-651D5C218A49}" type="parTrans" cxnId="{26C86E8D-B1F7-403B-8A15-F0C0036B3B2D}">
      <dgm:prSet/>
      <dgm:spPr/>
      <dgm:t>
        <a:bodyPr/>
        <a:lstStyle/>
        <a:p>
          <a:endParaRPr lang="en-US"/>
        </a:p>
      </dgm:t>
    </dgm:pt>
    <dgm:pt modelId="{3B56ADB0-5404-4D14-BC91-33D7D4074FCB}" type="sibTrans" cxnId="{26C86E8D-B1F7-403B-8A15-F0C0036B3B2D}">
      <dgm:prSet/>
      <dgm:spPr/>
      <dgm:t>
        <a:bodyPr/>
        <a:lstStyle/>
        <a:p>
          <a:endParaRPr lang="en-US"/>
        </a:p>
      </dgm:t>
    </dgm:pt>
    <dgm:pt modelId="{99311C2A-5772-48D2-AD4B-0562CE49B06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What problems might this study help solve?</a:t>
          </a:r>
        </a:p>
      </dgm:t>
    </dgm:pt>
    <dgm:pt modelId="{D904C9CE-719A-4D99-A171-FDFC52F3C14A}" type="parTrans" cxnId="{92669F2C-2BD7-423D-B46F-F590DE7ACD99}">
      <dgm:prSet/>
      <dgm:spPr/>
      <dgm:t>
        <a:bodyPr/>
        <a:lstStyle/>
        <a:p>
          <a:endParaRPr lang="en-US"/>
        </a:p>
      </dgm:t>
    </dgm:pt>
    <dgm:pt modelId="{1EA0DAB6-E197-4E86-8F6B-6D1829FA9537}" type="sibTrans" cxnId="{92669F2C-2BD7-423D-B46F-F590DE7ACD99}">
      <dgm:prSet/>
      <dgm:spPr/>
      <dgm:t>
        <a:bodyPr/>
        <a:lstStyle/>
        <a:p>
          <a:endParaRPr lang="en-US"/>
        </a:p>
      </dgm:t>
    </dgm:pt>
    <dgm:pt modelId="{7267C60C-7317-4B38-9F10-86AE32796399}" type="pres">
      <dgm:prSet presAssocID="{84FF92CA-B845-4FB5-A477-76042E84DB12}" presName="root" presStyleCnt="0">
        <dgm:presLayoutVars>
          <dgm:dir/>
          <dgm:resizeHandles val="exact"/>
        </dgm:presLayoutVars>
      </dgm:prSet>
      <dgm:spPr/>
    </dgm:pt>
    <dgm:pt modelId="{D8EF0791-C9C7-4CBB-9FA5-C7842955AADB}" type="pres">
      <dgm:prSet presAssocID="{FB092152-4E01-4D0A-8647-A3B12B5A9954}" presName="compNode" presStyleCnt="0"/>
      <dgm:spPr/>
    </dgm:pt>
    <dgm:pt modelId="{F8F08670-25CA-4D76-8D02-B0AA12A6DE2C}" type="pres">
      <dgm:prSet presAssocID="{FB092152-4E01-4D0A-8647-A3B12B5A995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892CE517-BE86-4A07-8806-573F6EE19D66}" type="pres">
      <dgm:prSet presAssocID="{FB092152-4E01-4D0A-8647-A3B12B5A9954}" presName="spaceRect" presStyleCnt="0"/>
      <dgm:spPr/>
    </dgm:pt>
    <dgm:pt modelId="{FD6FB6A3-5B7B-4648-ACAC-CC105F43C5E6}" type="pres">
      <dgm:prSet presAssocID="{FB092152-4E01-4D0A-8647-A3B12B5A9954}" presName="textRect" presStyleLbl="revTx" presStyleIdx="0" presStyleCnt="5">
        <dgm:presLayoutVars>
          <dgm:chMax val="1"/>
          <dgm:chPref val="1"/>
        </dgm:presLayoutVars>
      </dgm:prSet>
      <dgm:spPr/>
    </dgm:pt>
    <dgm:pt modelId="{CE8C3B2D-6530-43A7-A6DB-48B3530800FD}" type="pres">
      <dgm:prSet presAssocID="{4471074C-E8DC-4DF7-97EC-E6EFC4F7A1B6}" presName="sibTrans" presStyleCnt="0"/>
      <dgm:spPr/>
    </dgm:pt>
    <dgm:pt modelId="{64C78818-7C68-42DB-BE6B-40C1D44AD38F}" type="pres">
      <dgm:prSet presAssocID="{DBA8121C-3886-4115-9E3F-A54688D6C8AA}" presName="compNode" presStyleCnt="0"/>
      <dgm:spPr/>
    </dgm:pt>
    <dgm:pt modelId="{387D2642-BE99-4DBA-A2D4-E82990AC2041}" type="pres">
      <dgm:prSet presAssocID="{DBA8121C-3886-4115-9E3F-A54688D6C8A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9588BB4F-6B40-4814-8987-5275A80EFD66}" type="pres">
      <dgm:prSet presAssocID="{DBA8121C-3886-4115-9E3F-A54688D6C8AA}" presName="spaceRect" presStyleCnt="0"/>
      <dgm:spPr/>
    </dgm:pt>
    <dgm:pt modelId="{9AC20DC7-04D9-4234-B20A-5814856ECC79}" type="pres">
      <dgm:prSet presAssocID="{DBA8121C-3886-4115-9E3F-A54688D6C8AA}" presName="textRect" presStyleLbl="revTx" presStyleIdx="1" presStyleCnt="5">
        <dgm:presLayoutVars>
          <dgm:chMax val="1"/>
          <dgm:chPref val="1"/>
        </dgm:presLayoutVars>
      </dgm:prSet>
      <dgm:spPr/>
    </dgm:pt>
    <dgm:pt modelId="{DFE4AF64-36A3-4CFB-9CE2-6DC0BDE5CD05}" type="pres">
      <dgm:prSet presAssocID="{CD715CA8-7AAB-4696-A4EE-64175103BF73}" presName="sibTrans" presStyleCnt="0"/>
      <dgm:spPr/>
    </dgm:pt>
    <dgm:pt modelId="{57577AD5-DE00-4F88-852E-702CFB797E3D}" type="pres">
      <dgm:prSet presAssocID="{43F3E3C5-F39C-4783-BD48-04A04C81BC5A}" presName="compNode" presStyleCnt="0"/>
      <dgm:spPr/>
    </dgm:pt>
    <dgm:pt modelId="{7BB8A42E-350E-4F76-A5AB-495292BFA9E1}" type="pres">
      <dgm:prSet presAssocID="{43F3E3C5-F39C-4783-BD48-04A04C81BC5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EC135953-E0FC-46D4-BCD6-4CA9A348AB1E}" type="pres">
      <dgm:prSet presAssocID="{43F3E3C5-F39C-4783-BD48-04A04C81BC5A}" presName="spaceRect" presStyleCnt="0"/>
      <dgm:spPr/>
    </dgm:pt>
    <dgm:pt modelId="{F3144E25-364E-4B04-8E85-9A91F6F7EEF5}" type="pres">
      <dgm:prSet presAssocID="{43F3E3C5-F39C-4783-BD48-04A04C81BC5A}" presName="textRect" presStyleLbl="revTx" presStyleIdx="2" presStyleCnt="5">
        <dgm:presLayoutVars>
          <dgm:chMax val="1"/>
          <dgm:chPref val="1"/>
        </dgm:presLayoutVars>
      </dgm:prSet>
      <dgm:spPr/>
    </dgm:pt>
    <dgm:pt modelId="{1F549F31-7381-4001-9A8C-98DDA48A9AE5}" type="pres">
      <dgm:prSet presAssocID="{9DD31412-8BD3-4BE0-AB2A-0EDF75715046}" presName="sibTrans" presStyleCnt="0"/>
      <dgm:spPr/>
    </dgm:pt>
    <dgm:pt modelId="{5A07398E-71C0-414D-B77C-42B9BC21FDC8}" type="pres">
      <dgm:prSet presAssocID="{E84C554A-A186-453E-AEB3-7BE5A44334A6}" presName="compNode" presStyleCnt="0"/>
      <dgm:spPr/>
    </dgm:pt>
    <dgm:pt modelId="{F85FD286-CD53-4892-9110-E3D0EE061B5C}" type="pres">
      <dgm:prSet presAssocID="{E84C554A-A186-453E-AEB3-7BE5A44334A6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C4BE28F9-A3AD-419F-8CA8-C9DEDA736715}" type="pres">
      <dgm:prSet presAssocID="{E84C554A-A186-453E-AEB3-7BE5A44334A6}" presName="spaceRect" presStyleCnt="0"/>
      <dgm:spPr/>
    </dgm:pt>
    <dgm:pt modelId="{C8D3756F-F23B-47C8-AB7C-F257D1BB026B}" type="pres">
      <dgm:prSet presAssocID="{E84C554A-A186-453E-AEB3-7BE5A44334A6}" presName="textRect" presStyleLbl="revTx" presStyleIdx="3" presStyleCnt="5">
        <dgm:presLayoutVars>
          <dgm:chMax val="1"/>
          <dgm:chPref val="1"/>
        </dgm:presLayoutVars>
      </dgm:prSet>
      <dgm:spPr/>
    </dgm:pt>
    <dgm:pt modelId="{62808305-646F-4B0B-92BB-A3DA2DD0DBA3}" type="pres">
      <dgm:prSet presAssocID="{3B56ADB0-5404-4D14-BC91-33D7D4074FCB}" presName="sibTrans" presStyleCnt="0"/>
      <dgm:spPr/>
    </dgm:pt>
    <dgm:pt modelId="{9ACB2D7D-0917-4A35-9205-C4CEFAE060F1}" type="pres">
      <dgm:prSet presAssocID="{99311C2A-5772-48D2-AD4B-0562CE49B06B}" presName="compNode" presStyleCnt="0"/>
      <dgm:spPr/>
    </dgm:pt>
    <dgm:pt modelId="{67F2775F-E46E-425C-9212-A18549033E31}" type="pres">
      <dgm:prSet presAssocID="{99311C2A-5772-48D2-AD4B-0562CE49B06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3F83437-A6D1-49FB-8589-7D1D3A243BA0}" type="pres">
      <dgm:prSet presAssocID="{99311C2A-5772-48D2-AD4B-0562CE49B06B}" presName="spaceRect" presStyleCnt="0"/>
      <dgm:spPr/>
    </dgm:pt>
    <dgm:pt modelId="{7D49902D-DF21-411F-9D37-F95F416DD42F}" type="pres">
      <dgm:prSet presAssocID="{99311C2A-5772-48D2-AD4B-0562CE49B06B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FDCCC02B-DB73-4C64-B7F9-34932F86D5B4}" srcId="{84FF92CA-B845-4FB5-A477-76042E84DB12}" destId="{43F3E3C5-F39C-4783-BD48-04A04C81BC5A}" srcOrd="2" destOrd="0" parTransId="{F0CFD0E1-11DE-4DC1-AC35-CC88BC876251}" sibTransId="{9DD31412-8BD3-4BE0-AB2A-0EDF75715046}"/>
    <dgm:cxn modelId="{92669F2C-2BD7-423D-B46F-F590DE7ACD99}" srcId="{84FF92CA-B845-4FB5-A477-76042E84DB12}" destId="{99311C2A-5772-48D2-AD4B-0562CE49B06B}" srcOrd="4" destOrd="0" parTransId="{D904C9CE-719A-4D99-A171-FDFC52F3C14A}" sibTransId="{1EA0DAB6-E197-4E86-8F6B-6D1829FA9537}"/>
    <dgm:cxn modelId="{CAD9685C-F266-47D7-862A-9207B6BBE071}" type="presOf" srcId="{FB092152-4E01-4D0A-8647-A3B12B5A9954}" destId="{FD6FB6A3-5B7B-4648-ACAC-CC105F43C5E6}" srcOrd="0" destOrd="0" presId="urn:microsoft.com/office/officeart/2018/2/layout/IconLabelList"/>
    <dgm:cxn modelId="{50605741-43DB-471E-9218-194D323E1892}" type="presOf" srcId="{99311C2A-5772-48D2-AD4B-0562CE49B06B}" destId="{7D49902D-DF21-411F-9D37-F95F416DD42F}" srcOrd="0" destOrd="0" presId="urn:microsoft.com/office/officeart/2018/2/layout/IconLabelList"/>
    <dgm:cxn modelId="{26C86E8D-B1F7-403B-8A15-F0C0036B3B2D}" srcId="{84FF92CA-B845-4FB5-A477-76042E84DB12}" destId="{E84C554A-A186-453E-AEB3-7BE5A44334A6}" srcOrd="3" destOrd="0" parTransId="{ACC90C7A-2AE9-497E-8DAA-651D5C218A49}" sibTransId="{3B56ADB0-5404-4D14-BC91-33D7D4074FCB}"/>
    <dgm:cxn modelId="{AE9EACC1-DBBE-4D29-BBE9-F84154E2D607}" srcId="{84FF92CA-B845-4FB5-A477-76042E84DB12}" destId="{DBA8121C-3886-4115-9E3F-A54688D6C8AA}" srcOrd="1" destOrd="0" parTransId="{698A5ECF-C44D-42B8-A13D-AD173A1C3020}" sibTransId="{CD715CA8-7AAB-4696-A4EE-64175103BF73}"/>
    <dgm:cxn modelId="{B710A8CA-3761-4E72-A6FA-E5718E2764C6}" type="presOf" srcId="{43F3E3C5-F39C-4783-BD48-04A04C81BC5A}" destId="{F3144E25-364E-4B04-8E85-9A91F6F7EEF5}" srcOrd="0" destOrd="0" presId="urn:microsoft.com/office/officeart/2018/2/layout/IconLabelList"/>
    <dgm:cxn modelId="{C0A921DB-2AF8-418D-A942-D2B4FEE170A0}" srcId="{84FF92CA-B845-4FB5-A477-76042E84DB12}" destId="{FB092152-4E01-4D0A-8647-A3B12B5A9954}" srcOrd="0" destOrd="0" parTransId="{A1D3BD2D-4B0F-4B93-8B7B-AC9D60B1CDBE}" sibTransId="{4471074C-E8DC-4DF7-97EC-E6EFC4F7A1B6}"/>
    <dgm:cxn modelId="{96A4D7DF-94F1-43C6-A28A-28D4AEFAF2EC}" type="presOf" srcId="{DBA8121C-3886-4115-9E3F-A54688D6C8AA}" destId="{9AC20DC7-04D9-4234-B20A-5814856ECC79}" srcOrd="0" destOrd="0" presId="urn:microsoft.com/office/officeart/2018/2/layout/IconLabelList"/>
    <dgm:cxn modelId="{B98A4BE7-115E-489C-A426-2238E1A975AF}" type="presOf" srcId="{E84C554A-A186-453E-AEB3-7BE5A44334A6}" destId="{C8D3756F-F23B-47C8-AB7C-F257D1BB026B}" srcOrd="0" destOrd="0" presId="urn:microsoft.com/office/officeart/2018/2/layout/IconLabelList"/>
    <dgm:cxn modelId="{968142F0-2B45-4CB9-8514-EEA1427E7273}" type="presOf" srcId="{84FF92CA-B845-4FB5-A477-76042E84DB12}" destId="{7267C60C-7317-4B38-9F10-86AE32796399}" srcOrd="0" destOrd="0" presId="urn:microsoft.com/office/officeart/2018/2/layout/IconLabelList"/>
    <dgm:cxn modelId="{A6BD0BDA-CCDE-4EA7-8F84-6202FAEF0D1B}" type="presParOf" srcId="{7267C60C-7317-4B38-9F10-86AE32796399}" destId="{D8EF0791-C9C7-4CBB-9FA5-C7842955AADB}" srcOrd="0" destOrd="0" presId="urn:microsoft.com/office/officeart/2018/2/layout/IconLabelList"/>
    <dgm:cxn modelId="{FA5F4FF7-2CC1-42B5-BF54-402F6B49F81B}" type="presParOf" srcId="{D8EF0791-C9C7-4CBB-9FA5-C7842955AADB}" destId="{F8F08670-25CA-4D76-8D02-B0AA12A6DE2C}" srcOrd="0" destOrd="0" presId="urn:microsoft.com/office/officeart/2018/2/layout/IconLabelList"/>
    <dgm:cxn modelId="{C934DAB9-EBF8-42B9-8E67-D835ED5F9776}" type="presParOf" srcId="{D8EF0791-C9C7-4CBB-9FA5-C7842955AADB}" destId="{892CE517-BE86-4A07-8806-573F6EE19D66}" srcOrd="1" destOrd="0" presId="urn:microsoft.com/office/officeart/2018/2/layout/IconLabelList"/>
    <dgm:cxn modelId="{9BA38674-3719-4211-8B6B-EC46C0B1012E}" type="presParOf" srcId="{D8EF0791-C9C7-4CBB-9FA5-C7842955AADB}" destId="{FD6FB6A3-5B7B-4648-ACAC-CC105F43C5E6}" srcOrd="2" destOrd="0" presId="urn:microsoft.com/office/officeart/2018/2/layout/IconLabelList"/>
    <dgm:cxn modelId="{7BB1A62A-FC6D-4667-B2A2-6E3F94A0661B}" type="presParOf" srcId="{7267C60C-7317-4B38-9F10-86AE32796399}" destId="{CE8C3B2D-6530-43A7-A6DB-48B3530800FD}" srcOrd="1" destOrd="0" presId="urn:microsoft.com/office/officeart/2018/2/layout/IconLabelList"/>
    <dgm:cxn modelId="{24393D53-1B6B-48AD-A340-E481470041C1}" type="presParOf" srcId="{7267C60C-7317-4B38-9F10-86AE32796399}" destId="{64C78818-7C68-42DB-BE6B-40C1D44AD38F}" srcOrd="2" destOrd="0" presId="urn:microsoft.com/office/officeart/2018/2/layout/IconLabelList"/>
    <dgm:cxn modelId="{BA5A3FF4-0DD7-4BF1-A22C-DC99811BF094}" type="presParOf" srcId="{64C78818-7C68-42DB-BE6B-40C1D44AD38F}" destId="{387D2642-BE99-4DBA-A2D4-E82990AC2041}" srcOrd="0" destOrd="0" presId="urn:microsoft.com/office/officeart/2018/2/layout/IconLabelList"/>
    <dgm:cxn modelId="{00BF723E-AB1D-49AF-AC4B-29413F787437}" type="presParOf" srcId="{64C78818-7C68-42DB-BE6B-40C1D44AD38F}" destId="{9588BB4F-6B40-4814-8987-5275A80EFD66}" srcOrd="1" destOrd="0" presId="urn:microsoft.com/office/officeart/2018/2/layout/IconLabelList"/>
    <dgm:cxn modelId="{3B862163-B81C-4F67-AF44-45A6F591D0DC}" type="presParOf" srcId="{64C78818-7C68-42DB-BE6B-40C1D44AD38F}" destId="{9AC20DC7-04D9-4234-B20A-5814856ECC79}" srcOrd="2" destOrd="0" presId="urn:microsoft.com/office/officeart/2018/2/layout/IconLabelList"/>
    <dgm:cxn modelId="{7C5DA06F-6853-4301-8E41-19E76FF90CE3}" type="presParOf" srcId="{7267C60C-7317-4B38-9F10-86AE32796399}" destId="{DFE4AF64-36A3-4CFB-9CE2-6DC0BDE5CD05}" srcOrd="3" destOrd="0" presId="urn:microsoft.com/office/officeart/2018/2/layout/IconLabelList"/>
    <dgm:cxn modelId="{BD8D490D-D7EE-4A84-AB25-D1C1A47E407A}" type="presParOf" srcId="{7267C60C-7317-4B38-9F10-86AE32796399}" destId="{57577AD5-DE00-4F88-852E-702CFB797E3D}" srcOrd="4" destOrd="0" presId="urn:microsoft.com/office/officeart/2018/2/layout/IconLabelList"/>
    <dgm:cxn modelId="{14DEE133-9C8C-4768-948B-9ED9575F44BB}" type="presParOf" srcId="{57577AD5-DE00-4F88-852E-702CFB797E3D}" destId="{7BB8A42E-350E-4F76-A5AB-495292BFA9E1}" srcOrd="0" destOrd="0" presId="urn:microsoft.com/office/officeart/2018/2/layout/IconLabelList"/>
    <dgm:cxn modelId="{BB77C768-C7A1-4EB7-A557-1446158D3808}" type="presParOf" srcId="{57577AD5-DE00-4F88-852E-702CFB797E3D}" destId="{EC135953-E0FC-46D4-BCD6-4CA9A348AB1E}" srcOrd="1" destOrd="0" presId="urn:microsoft.com/office/officeart/2018/2/layout/IconLabelList"/>
    <dgm:cxn modelId="{B28DB4B8-12CA-4E37-8DF1-4D8DB2284C0B}" type="presParOf" srcId="{57577AD5-DE00-4F88-852E-702CFB797E3D}" destId="{F3144E25-364E-4B04-8E85-9A91F6F7EEF5}" srcOrd="2" destOrd="0" presId="urn:microsoft.com/office/officeart/2018/2/layout/IconLabelList"/>
    <dgm:cxn modelId="{806920CD-946F-4111-83B7-9AEA9FC2FB1C}" type="presParOf" srcId="{7267C60C-7317-4B38-9F10-86AE32796399}" destId="{1F549F31-7381-4001-9A8C-98DDA48A9AE5}" srcOrd="5" destOrd="0" presId="urn:microsoft.com/office/officeart/2018/2/layout/IconLabelList"/>
    <dgm:cxn modelId="{BCFA3D96-4EA6-4083-A2F5-D09E17E1E5B4}" type="presParOf" srcId="{7267C60C-7317-4B38-9F10-86AE32796399}" destId="{5A07398E-71C0-414D-B77C-42B9BC21FDC8}" srcOrd="6" destOrd="0" presId="urn:microsoft.com/office/officeart/2018/2/layout/IconLabelList"/>
    <dgm:cxn modelId="{40DD49C1-1AB8-4E17-A024-B2E171E3C7F3}" type="presParOf" srcId="{5A07398E-71C0-414D-B77C-42B9BC21FDC8}" destId="{F85FD286-CD53-4892-9110-E3D0EE061B5C}" srcOrd="0" destOrd="0" presId="urn:microsoft.com/office/officeart/2018/2/layout/IconLabelList"/>
    <dgm:cxn modelId="{2B3B142C-2E92-4780-B37A-1293C1965A2C}" type="presParOf" srcId="{5A07398E-71C0-414D-B77C-42B9BC21FDC8}" destId="{C4BE28F9-A3AD-419F-8CA8-C9DEDA736715}" srcOrd="1" destOrd="0" presId="urn:microsoft.com/office/officeart/2018/2/layout/IconLabelList"/>
    <dgm:cxn modelId="{CAC08BA0-3E9A-4D01-8B09-13D621D15170}" type="presParOf" srcId="{5A07398E-71C0-414D-B77C-42B9BC21FDC8}" destId="{C8D3756F-F23B-47C8-AB7C-F257D1BB026B}" srcOrd="2" destOrd="0" presId="urn:microsoft.com/office/officeart/2018/2/layout/IconLabelList"/>
    <dgm:cxn modelId="{9EBA5AA2-671D-4428-9956-1C2D35215975}" type="presParOf" srcId="{7267C60C-7317-4B38-9F10-86AE32796399}" destId="{62808305-646F-4B0B-92BB-A3DA2DD0DBA3}" srcOrd="7" destOrd="0" presId="urn:microsoft.com/office/officeart/2018/2/layout/IconLabelList"/>
    <dgm:cxn modelId="{778EE47E-CAF8-4C2C-8BBF-FECB472B0EFD}" type="presParOf" srcId="{7267C60C-7317-4B38-9F10-86AE32796399}" destId="{9ACB2D7D-0917-4A35-9205-C4CEFAE060F1}" srcOrd="8" destOrd="0" presId="urn:microsoft.com/office/officeart/2018/2/layout/IconLabelList"/>
    <dgm:cxn modelId="{95C58523-43B0-4A61-8C88-4CAD10CEB3EF}" type="presParOf" srcId="{9ACB2D7D-0917-4A35-9205-C4CEFAE060F1}" destId="{67F2775F-E46E-425C-9212-A18549033E31}" srcOrd="0" destOrd="0" presId="urn:microsoft.com/office/officeart/2018/2/layout/IconLabelList"/>
    <dgm:cxn modelId="{97F1B8B0-1FEF-42D8-911D-B1A07B14FFBF}" type="presParOf" srcId="{9ACB2D7D-0917-4A35-9205-C4CEFAE060F1}" destId="{33F83437-A6D1-49FB-8589-7D1D3A243BA0}" srcOrd="1" destOrd="0" presId="urn:microsoft.com/office/officeart/2018/2/layout/IconLabelList"/>
    <dgm:cxn modelId="{6F51567C-313C-45A7-A423-DAFB315F1D0F}" type="presParOf" srcId="{9ACB2D7D-0917-4A35-9205-C4CEFAE060F1}" destId="{7D49902D-DF21-411F-9D37-F95F416DD42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8DED45-688B-4B3F-8934-7AEA3CBEA21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B56696A-56FF-41CD-9274-20FB93B8BFA0}">
      <dgm:prSet/>
      <dgm:spPr/>
      <dgm:t>
        <a:bodyPr/>
        <a:lstStyle/>
        <a:p>
          <a:r>
            <a:rPr lang="en-US"/>
            <a:t>Why is this study important?</a:t>
          </a:r>
        </a:p>
      </dgm:t>
    </dgm:pt>
    <dgm:pt modelId="{CF98DDF5-8F59-419D-BEE8-C29425F81A50}" type="parTrans" cxnId="{69472E56-02F8-4DFD-B92C-1125BC1EC574}">
      <dgm:prSet/>
      <dgm:spPr/>
      <dgm:t>
        <a:bodyPr/>
        <a:lstStyle/>
        <a:p>
          <a:endParaRPr lang="en-US"/>
        </a:p>
      </dgm:t>
    </dgm:pt>
    <dgm:pt modelId="{B0A1DE54-8DD9-4499-979D-3A438AB22727}" type="sibTrans" cxnId="{69472E56-02F8-4DFD-B92C-1125BC1EC574}">
      <dgm:prSet/>
      <dgm:spPr/>
      <dgm:t>
        <a:bodyPr/>
        <a:lstStyle/>
        <a:p>
          <a:endParaRPr lang="en-US"/>
        </a:p>
      </dgm:t>
    </dgm:pt>
    <dgm:pt modelId="{1ACE90A5-038D-4A98-9EEA-C3D77139784A}">
      <dgm:prSet/>
      <dgm:spPr/>
      <dgm:t>
        <a:bodyPr/>
        <a:lstStyle/>
        <a:p>
          <a:r>
            <a:rPr lang="en-US"/>
            <a:t>Social media use among students is increasing and may influence academic performance.</a:t>
          </a:r>
        </a:p>
      </dgm:t>
    </dgm:pt>
    <dgm:pt modelId="{9D58C50F-DA6C-4094-8C03-E5BFCC132238}" type="parTrans" cxnId="{D2B86EF3-2929-4E13-BCF9-EB4FF43ADB74}">
      <dgm:prSet/>
      <dgm:spPr/>
      <dgm:t>
        <a:bodyPr/>
        <a:lstStyle/>
        <a:p>
          <a:endParaRPr lang="en-US"/>
        </a:p>
      </dgm:t>
    </dgm:pt>
    <dgm:pt modelId="{D2B36F52-A98E-4A5D-B104-172799D0CE33}" type="sibTrans" cxnId="{D2B86EF3-2929-4E13-BCF9-EB4FF43ADB74}">
      <dgm:prSet/>
      <dgm:spPr/>
      <dgm:t>
        <a:bodyPr/>
        <a:lstStyle/>
        <a:p>
          <a:endParaRPr lang="en-US"/>
        </a:p>
      </dgm:t>
    </dgm:pt>
    <dgm:pt modelId="{DCAAFDC6-DD2D-4856-B4F5-88E6830B8E32}">
      <dgm:prSet/>
      <dgm:spPr/>
      <dgm:t>
        <a:bodyPr/>
        <a:lstStyle/>
        <a:p>
          <a:r>
            <a:rPr lang="en-US"/>
            <a:t>Who benefits?</a:t>
          </a:r>
        </a:p>
      </dgm:t>
    </dgm:pt>
    <dgm:pt modelId="{94368476-3DAC-4B10-85D1-86850D53C1C1}" type="parTrans" cxnId="{220D66FD-0D1A-4FCB-B745-EF51617387FF}">
      <dgm:prSet/>
      <dgm:spPr/>
      <dgm:t>
        <a:bodyPr/>
        <a:lstStyle/>
        <a:p>
          <a:endParaRPr lang="en-US"/>
        </a:p>
      </dgm:t>
    </dgm:pt>
    <dgm:pt modelId="{E672F8C8-26F9-48F6-A8C9-BF083E52B043}" type="sibTrans" cxnId="{220D66FD-0D1A-4FCB-B745-EF51617387FF}">
      <dgm:prSet/>
      <dgm:spPr/>
      <dgm:t>
        <a:bodyPr/>
        <a:lstStyle/>
        <a:p>
          <a:endParaRPr lang="en-US"/>
        </a:p>
      </dgm:t>
    </dgm:pt>
    <dgm:pt modelId="{DD269AE7-CB6B-4764-86EF-3CCEFAB10A7C}">
      <dgm:prSet/>
      <dgm:spPr/>
      <dgm:t>
        <a:bodyPr/>
        <a:lstStyle/>
        <a:p>
          <a:r>
            <a:rPr lang="en-US"/>
            <a:t>Students, lecturers, universities, and researchers.</a:t>
          </a:r>
        </a:p>
      </dgm:t>
    </dgm:pt>
    <dgm:pt modelId="{9209B04E-6D5B-462F-A470-53C6C5D8369A}" type="parTrans" cxnId="{FC8B05FB-4070-4CD1-BF0B-91FCB358C95A}">
      <dgm:prSet/>
      <dgm:spPr/>
      <dgm:t>
        <a:bodyPr/>
        <a:lstStyle/>
        <a:p>
          <a:endParaRPr lang="en-US"/>
        </a:p>
      </dgm:t>
    </dgm:pt>
    <dgm:pt modelId="{9706EF68-5A85-4FC4-A065-573298AC0320}" type="sibTrans" cxnId="{FC8B05FB-4070-4CD1-BF0B-91FCB358C95A}">
      <dgm:prSet/>
      <dgm:spPr/>
      <dgm:t>
        <a:bodyPr/>
        <a:lstStyle/>
        <a:p>
          <a:endParaRPr lang="en-US"/>
        </a:p>
      </dgm:t>
    </dgm:pt>
    <dgm:pt modelId="{FAEE5A4F-9FBB-40F2-A313-62E4B1FEA7F6}">
      <dgm:prSet/>
      <dgm:spPr/>
      <dgm:t>
        <a:bodyPr/>
        <a:lstStyle/>
        <a:p>
          <a:r>
            <a:rPr lang="en-US"/>
            <a:t>How will they benefit?</a:t>
          </a:r>
        </a:p>
      </dgm:t>
    </dgm:pt>
    <dgm:pt modelId="{F6D2E15B-EB29-4C09-B0A7-CC453D624DB7}" type="parTrans" cxnId="{82444628-5160-49FA-9803-3A24A985F172}">
      <dgm:prSet/>
      <dgm:spPr/>
      <dgm:t>
        <a:bodyPr/>
        <a:lstStyle/>
        <a:p>
          <a:endParaRPr lang="en-US"/>
        </a:p>
      </dgm:t>
    </dgm:pt>
    <dgm:pt modelId="{90851439-F9F9-4A11-9921-581BE596F3C7}" type="sibTrans" cxnId="{82444628-5160-49FA-9803-3A24A985F172}">
      <dgm:prSet/>
      <dgm:spPr/>
      <dgm:t>
        <a:bodyPr/>
        <a:lstStyle/>
        <a:p>
          <a:endParaRPr lang="en-US"/>
        </a:p>
      </dgm:t>
    </dgm:pt>
    <dgm:pt modelId="{1E6EF6D9-9DF5-4A1D-AC44-C03187608BB7}">
      <dgm:prSet/>
      <dgm:spPr/>
      <dgm:t>
        <a:bodyPr/>
        <a:lstStyle/>
        <a:p>
          <a:r>
            <a:rPr lang="en-US"/>
            <a:t>The study may help students manage social media use and help universities develop strategies to support academic success.</a:t>
          </a:r>
        </a:p>
      </dgm:t>
    </dgm:pt>
    <dgm:pt modelId="{4FBE680C-58F7-4BE1-B83C-04CF815F29AE}" type="parTrans" cxnId="{E36986FB-7398-4374-8D09-0804AC1DBE91}">
      <dgm:prSet/>
      <dgm:spPr/>
      <dgm:t>
        <a:bodyPr/>
        <a:lstStyle/>
        <a:p>
          <a:endParaRPr lang="en-US"/>
        </a:p>
      </dgm:t>
    </dgm:pt>
    <dgm:pt modelId="{97E10AD8-1933-44F2-91E6-A21FE7244554}" type="sibTrans" cxnId="{E36986FB-7398-4374-8D09-0804AC1DBE91}">
      <dgm:prSet/>
      <dgm:spPr/>
      <dgm:t>
        <a:bodyPr/>
        <a:lstStyle/>
        <a:p>
          <a:endParaRPr lang="en-US"/>
        </a:p>
      </dgm:t>
    </dgm:pt>
    <dgm:pt modelId="{53800251-2B8D-41D5-BE36-E7697AA8BA7F}" type="pres">
      <dgm:prSet presAssocID="{3E8DED45-688B-4B3F-8934-7AEA3CBEA21F}" presName="linear" presStyleCnt="0">
        <dgm:presLayoutVars>
          <dgm:animLvl val="lvl"/>
          <dgm:resizeHandles val="exact"/>
        </dgm:presLayoutVars>
      </dgm:prSet>
      <dgm:spPr/>
    </dgm:pt>
    <dgm:pt modelId="{C0D5E131-FBEA-4120-85B1-CE6B595EF255}" type="pres">
      <dgm:prSet presAssocID="{5B56696A-56FF-41CD-9274-20FB93B8BFA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4674910-1F19-4B66-851F-397CDB2E31D0}" type="pres">
      <dgm:prSet presAssocID="{5B56696A-56FF-41CD-9274-20FB93B8BFA0}" presName="childText" presStyleLbl="revTx" presStyleIdx="0" presStyleCnt="3">
        <dgm:presLayoutVars>
          <dgm:bulletEnabled val="1"/>
        </dgm:presLayoutVars>
      </dgm:prSet>
      <dgm:spPr/>
    </dgm:pt>
    <dgm:pt modelId="{51A1135C-E201-47BE-863D-BF1E9714E167}" type="pres">
      <dgm:prSet presAssocID="{DCAAFDC6-DD2D-4856-B4F5-88E6830B8E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13FA893-2598-4F81-B8E9-8C2FE83BF599}" type="pres">
      <dgm:prSet presAssocID="{DCAAFDC6-DD2D-4856-B4F5-88E6830B8E32}" presName="childText" presStyleLbl="revTx" presStyleIdx="1" presStyleCnt="3">
        <dgm:presLayoutVars>
          <dgm:bulletEnabled val="1"/>
        </dgm:presLayoutVars>
      </dgm:prSet>
      <dgm:spPr/>
    </dgm:pt>
    <dgm:pt modelId="{676D551F-3959-457A-8186-31344638CD47}" type="pres">
      <dgm:prSet presAssocID="{FAEE5A4F-9FBB-40F2-A313-62E4B1FEA7F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4B4DB93-6157-41EF-B919-7A89C64D57CA}" type="pres">
      <dgm:prSet presAssocID="{FAEE5A4F-9FBB-40F2-A313-62E4B1FEA7F6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C719190F-1D9E-4318-86D2-D1CCAA3A4170}" type="presOf" srcId="{1E6EF6D9-9DF5-4A1D-AC44-C03187608BB7}" destId="{B4B4DB93-6157-41EF-B919-7A89C64D57CA}" srcOrd="0" destOrd="0" presId="urn:microsoft.com/office/officeart/2005/8/layout/vList2"/>
    <dgm:cxn modelId="{82444628-5160-49FA-9803-3A24A985F172}" srcId="{3E8DED45-688B-4B3F-8934-7AEA3CBEA21F}" destId="{FAEE5A4F-9FBB-40F2-A313-62E4B1FEA7F6}" srcOrd="2" destOrd="0" parTransId="{F6D2E15B-EB29-4C09-B0A7-CC453D624DB7}" sibTransId="{90851439-F9F9-4A11-9921-581BE596F3C7}"/>
    <dgm:cxn modelId="{7A672E5B-0A75-4597-9600-76397D64BB19}" type="presOf" srcId="{DCAAFDC6-DD2D-4856-B4F5-88E6830B8E32}" destId="{51A1135C-E201-47BE-863D-BF1E9714E167}" srcOrd="0" destOrd="0" presId="urn:microsoft.com/office/officeart/2005/8/layout/vList2"/>
    <dgm:cxn modelId="{6D06A051-91A5-430C-A3D5-C16CDDD65697}" type="presOf" srcId="{5B56696A-56FF-41CD-9274-20FB93B8BFA0}" destId="{C0D5E131-FBEA-4120-85B1-CE6B595EF255}" srcOrd="0" destOrd="0" presId="urn:microsoft.com/office/officeart/2005/8/layout/vList2"/>
    <dgm:cxn modelId="{69472E56-02F8-4DFD-B92C-1125BC1EC574}" srcId="{3E8DED45-688B-4B3F-8934-7AEA3CBEA21F}" destId="{5B56696A-56FF-41CD-9274-20FB93B8BFA0}" srcOrd="0" destOrd="0" parTransId="{CF98DDF5-8F59-419D-BEE8-C29425F81A50}" sibTransId="{B0A1DE54-8DD9-4499-979D-3A438AB22727}"/>
    <dgm:cxn modelId="{5FBCC559-1A9E-44C0-9DE3-1D2A481DF975}" type="presOf" srcId="{1ACE90A5-038D-4A98-9EEA-C3D77139784A}" destId="{C4674910-1F19-4B66-851F-397CDB2E31D0}" srcOrd="0" destOrd="0" presId="urn:microsoft.com/office/officeart/2005/8/layout/vList2"/>
    <dgm:cxn modelId="{2F202A97-E956-4AE7-8CC9-8F30DAF96977}" type="presOf" srcId="{3E8DED45-688B-4B3F-8934-7AEA3CBEA21F}" destId="{53800251-2B8D-41D5-BE36-E7697AA8BA7F}" srcOrd="0" destOrd="0" presId="urn:microsoft.com/office/officeart/2005/8/layout/vList2"/>
    <dgm:cxn modelId="{8D3332E9-0606-46A2-BADB-4E394D581798}" type="presOf" srcId="{FAEE5A4F-9FBB-40F2-A313-62E4B1FEA7F6}" destId="{676D551F-3959-457A-8186-31344638CD47}" srcOrd="0" destOrd="0" presId="urn:microsoft.com/office/officeart/2005/8/layout/vList2"/>
    <dgm:cxn modelId="{1F32A4F0-6FD2-4237-A940-3A24BCE91395}" type="presOf" srcId="{DD269AE7-CB6B-4764-86EF-3CCEFAB10A7C}" destId="{313FA893-2598-4F81-B8E9-8C2FE83BF599}" srcOrd="0" destOrd="0" presId="urn:microsoft.com/office/officeart/2005/8/layout/vList2"/>
    <dgm:cxn modelId="{D2B86EF3-2929-4E13-BCF9-EB4FF43ADB74}" srcId="{5B56696A-56FF-41CD-9274-20FB93B8BFA0}" destId="{1ACE90A5-038D-4A98-9EEA-C3D77139784A}" srcOrd="0" destOrd="0" parTransId="{9D58C50F-DA6C-4094-8C03-E5BFCC132238}" sibTransId="{D2B36F52-A98E-4A5D-B104-172799D0CE33}"/>
    <dgm:cxn modelId="{FC8B05FB-4070-4CD1-BF0B-91FCB358C95A}" srcId="{DCAAFDC6-DD2D-4856-B4F5-88E6830B8E32}" destId="{DD269AE7-CB6B-4764-86EF-3CCEFAB10A7C}" srcOrd="0" destOrd="0" parTransId="{9209B04E-6D5B-462F-A470-53C6C5D8369A}" sibTransId="{9706EF68-5A85-4FC4-A065-573298AC0320}"/>
    <dgm:cxn modelId="{E36986FB-7398-4374-8D09-0804AC1DBE91}" srcId="{FAEE5A4F-9FBB-40F2-A313-62E4B1FEA7F6}" destId="{1E6EF6D9-9DF5-4A1D-AC44-C03187608BB7}" srcOrd="0" destOrd="0" parTransId="{4FBE680C-58F7-4BE1-B83C-04CF815F29AE}" sibTransId="{97E10AD8-1933-44F2-91E6-A21FE7244554}"/>
    <dgm:cxn modelId="{220D66FD-0D1A-4FCB-B745-EF51617387FF}" srcId="{3E8DED45-688B-4B3F-8934-7AEA3CBEA21F}" destId="{DCAAFDC6-DD2D-4856-B4F5-88E6830B8E32}" srcOrd="1" destOrd="0" parTransId="{94368476-3DAC-4B10-85D1-86850D53C1C1}" sibTransId="{E672F8C8-26F9-48F6-A8C9-BF083E52B043}"/>
    <dgm:cxn modelId="{58D9342F-47D1-440B-AA3D-5424B420B868}" type="presParOf" srcId="{53800251-2B8D-41D5-BE36-E7697AA8BA7F}" destId="{C0D5E131-FBEA-4120-85B1-CE6B595EF255}" srcOrd="0" destOrd="0" presId="urn:microsoft.com/office/officeart/2005/8/layout/vList2"/>
    <dgm:cxn modelId="{402BC9A8-86B2-4A9E-B3F8-91693669E0BC}" type="presParOf" srcId="{53800251-2B8D-41D5-BE36-E7697AA8BA7F}" destId="{C4674910-1F19-4B66-851F-397CDB2E31D0}" srcOrd="1" destOrd="0" presId="urn:microsoft.com/office/officeart/2005/8/layout/vList2"/>
    <dgm:cxn modelId="{13FC2756-C4C6-4842-90D5-C6AEBCF9B6FA}" type="presParOf" srcId="{53800251-2B8D-41D5-BE36-E7697AA8BA7F}" destId="{51A1135C-E201-47BE-863D-BF1E9714E167}" srcOrd="2" destOrd="0" presId="urn:microsoft.com/office/officeart/2005/8/layout/vList2"/>
    <dgm:cxn modelId="{40D8E729-91FE-4BE1-84E1-5930BA2324CF}" type="presParOf" srcId="{53800251-2B8D-41D5-BE36-E7697AA8BA7F}" destId="{313FA893-2598-4F81-B8E9-8C2FE83BF599}" srcOrd="3" destOrd="0" presId="urn:microsoft.com/office/officeart/2005/8/layout/vList2"/>
    <dgm:cxn modelId="{1671F0CC-DA44-4964-866D-592C37CCC30C}" type="presParOf" srcId="{53800251-2B8D-41D5-BE36-E7697AA8BA7F}" destId="{676D551F-3959-457A-8186-31344638CD47}" srcOrd="4" destOrd="0" presId="urn:microsoft.com/office/officeart/2005/8/layout/vList2"/>
    <dgm:cxn modelId="{2A99FE0C-07E9-426B-B6CD-81AA78C22FF9}" type="presParOf" srcId="{53800251-2B8D-41D5-BE36-E7697AA8BA7F}" destId="{B4B4DB93-6157-41EF-B919-7A89C64D57CA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44D96D-E72F-4CF4-ACDE-1F8C87F6A74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64B00A6-B9E0-4A01-86D5-9DB29B420D60}">
      <dgm:prSet/>
      <dgm:spPr/>
      <dgm:t>
        <a:bodyPr/>
        <a:lstStyle/>
        <a:p>
          <a:r>
            <a:rPr lang="en-US"/>
            <a:t>A clear research title communicates the focus of the study.</a:t>
          </a:r>
        </a:p>
      </dgm:t>
    </dgm:pt>
    <dgm:pt modelId="{74FE2FFD-76C7-45AD-8184-943D28AC59EF}" type="parTrans" cxnId="{B348E8D8-D23A-40D5-A67D-1716BE8C1FE7}">
      <dgm:prSet/>
      <dgm:spPr/>
      <dgm:t>
        <a:bodyPr/>
        <a:lstStyle/>
        <a:p>
          <a:endParaRPr lang="en-US"/>
        </a:p>
      </dgm:t>
    </dgm:pt>
    <dgm:pt modelId="{52D1F61B-13C7-4500-911F-0EEEDE10F949}" type="sibTrans" cxnId="{B348E8D8-D23A-40D5-A67D-1716BE8C1FE7}">
      <dgm:prSet/>
      <dgm:spPr/>
      <dgm:t>
        <a:bodyPr/>
        <a:lstStyle/>
        <a:p>
          <a:endParaRPr lang="en-US"/>
        </a:p>
      </dgm:t>
    </dgm:pt>
    <dgm:pt modelId="{AA51397E-0E32-41DB-A81C-10C023996D8D}">
      <dgm:prSet/>
      <dgm:spPr/>
      <dgm:t>
        <a:bodyPr/>
        <a:lstStyle/>
        <a:p>
          <a:r>
            <a:rPr lang="en-US"/>
            <a:t>The introduction provides context and defines the research problem.</a:t>
          </a:r>
        </a:p>
      </dgm:t>
    </dgm:pt>
    <dgm:pt modelId="{2FFDAA7B-E0A7-4318-A70C-BB4867C2657A}" type="parTrans" cxnId="{FE2714B1-6854-4904-82A9-364A69D581A0}">
      <dgm:prSet/>
      <dgm:spPr/>
      <dgm:t>
        <a:bodyPr/>
        <a:lstStyle/>
        <a:p>
          <a:endParaRPr lang="en-US"/>
        </a:p>
      </dgm:t>
    </dgm:pt>
    <dgm:pt modelId="{3D746359-15B7-491B-A8A2-B02820435F77}" type="sibTrans" cxnId="{FE2714B1-6854-4904-82A9-364A69D581A0}">
      <dgm:prSet/>
      <dgm:spPr/>
      <dgm:t>
        <a:bodyPr/>
        <a:lstStyle/>
        <a:p>
          <a:endParaRPr lang="en-US"/>
        </a:p>
      </dgm:t>
    </dgm:pt>
    <dgm:pt modelId="{11A433CB-8C7F-4D43-AB84-E04AF3C9D5DF}">
      <dgm:prSet/>
      <dgm:spPr/>
      <dgm:t>
        <a:bodyPr/>
        <a:lstStyle/>
        <a:p>
          <a:r>
            <a:rPr lang="en-US"/>
            <a:t>The significance explains the value and impact of the research.</a:t>
          </a:r>
        </a:p>
      </dgm:t>
    </dgm:pt>
    <dgm:pt modelId="{E7BAB0ED-9C56-4749-8D49-672893ABE729}" type="parTrans" cxnId="{4F45E548-591A-4DF1-824A-D0147B6A03CD}">
      <dgm:prSet/>
      <dgm:spPr/>
      <dgm:t>
        <a:bodyPr/>
        <a:lstStyle/>
        <a:p>
          <a:endParaRPr lang="en-US"/>
        </a:p>
      </dgm:t>
    </dgm:pt>
    <dgm:pt modelId="{7A624BC2-A811-4785-B48B-B15444D72361}" type="sibTrans" cxnId="{4F45E548-591A-4DF1-824A-D0147B6A03CD}">
      <dgm:prSet/>
      <dgm:spPr/>
      <dgm:t>
        <a:bodyPr/>
        <a:lstStyle/>
        <a:p>
          <a:endParaRPr lang="en-US"/>
        </a:p>
      </dgm:t>
    </dgm:pt>
    <dgm:pt modelId="{149C91DD-278D-4289-9F61-DC3101B4C5F0}" type="pres">
      <dgm:prSet presAssocID="{EE44D96D-E72F-4CF4-ACDE-1F8C87F6A74D}" presName="linear" presStyleCnt="0">
        <dgm:presLayoutVars>
          <dgm:animLvl val="lvl"/>
          <dgm:resizeHandles val="exact"/>
        </dgm:presLayoutVars>
      </dgm:prSet>
      <dgm:spPr/>
    </dgm:pt>
    <dgm:pt modelId="{D987CDD8-E8E6-486D-942C-8BAFD459E20C}" type="pres">
      <dgm:prSet presAssocID="{664B00A6-B9E0-4A01-86D5-9DB29B420D6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FA30FAF-D778-484B-9360-06E70FBD8C9A}" type="pres">
      <dgm:prSet presAssocID="{52D1F61B-13C7-4500-911F-0EEEDE10F949}" presName="spacer" presStyleCnt="0"/>
      <dgm:spPr/>
    </dgm:pt>
    <dgm:pt modelId="{7EC88AEE-6196-4884-B000-0C9FBAF2C314}" type="pres">
      <dgm:prSet presAssocID="{AA51397E-0E32-41DB-A81C-10C023996D8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1920B08-4873-487E-A060-74FEF66BFE9B}" type="pres">
      <dgm:prSet presAssocID="{3D746359-15B7-491B-A8A2-B02820435F77}" presName="spacer" presStyleCnt="0"/>
      <dgm:spPr/>
    </dgm:pt>
    <dgm:pt modelId="{B9326BEB-A9BF-42E8-A022-C3AF8CBECE22}" type="pres">
      <dgm:prSet presAssocID="{11A433CB-8C7F-4D43-AB84-E04AF3C9D5D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EC8092F-EDFC-4BB4-BA75-5F77D769BBB3}" type="presOf" srcId="{11A433CB-8C7F-4D43-AB84-E04AF3C9D5DF}" destId="{B9326BEB-A9BF-42E8-A022-C3AF8CBECE22}" srcOrd="0" destOrd="0" presId="urn:microsoft.com/office/officeart/2005/8/layout/vList2"/>
    <dgm:cxn modelId="{5B448F48-A4A6-4BE5-8AB7-AA199E08D9D1}" type="presOf" srcId="{664B00A6-B9E0-4A01-86D5-9DB29B420D60}" destId="{D987CDD8-E8E6-486D-942C-8BAFD459E20C}" srcOrd="0" destOrd="0" presId="urn:microsoft.com/office/officeart/2005/8/layout/vList2"/>
    <dgm:cxn modelId="{4F45E548-591A-4DF1-824A-D0147B6A03CD}" srcId="{EE44D96D-E72F-4CF4-ACDE-1F8C87F6A74D}" destId="{11A433CB-8C7F-4D43-AB84-E04AF3C9D5DF}" srcOrd="2" destOrd="0" parTransId="{E7BAB0ED-9C56-4749-8D49-672893ABE729}" sibTransId="{7A624BC2-A811-4785-B48B-B15444D72361}"/>
    <dgm:cxn modelId="{122AFD57-A084-4F82-BADC-0F341D72D62B}" type="presOf" srcId="{EE44D96D-E72F-4CF4-ACDE-1F8C87F6A74D}" destId="{149C91DD-278D-4289-9F61-DC3101B4C5F0}" srcOrd="0" destOrd="0" presId="urn:microsoft.com/office/officeart/2005/8/layout/vList2"/>
    <dgm:cxn modelId="{FE2714B1-6854-4904-82A9-364A69D581A0}" srcId="{EE44D96D-E72F-4CF4-ACDE-1F8C87F6A74D}" destId="{AA51397E-0E32-41DB-A81C-10C023996D8D}" srcOrd="1" destOrd="0" parTransId="{2FFDAA7B-E0A7-4318-A70C-BB4867C2657A}" sibTransId="{3D746359-15B7-491B-A8A2-B02820435F77}"/>
    <dgm:cxn modelId="{B348E8D8-D23A-40D5-A67D-1716BE8C1FE7}" srcId="{EE44D96D-E72F-4CF4-ACDE-1F8C87F6A74D}" destId="{664B00A6-B9E0-4A01-86D5-9DB29B420D60}" srcOrd="0" destOrd="0" parTransId="{74FE2FFD-76C7-45AD-8184-943D28AC59EF}" sibTransId="{52D1F61B-13C7-4500-911F-0EEEDE10F949}"/>
    <dgm:cxn modelId="{ADD9EEE2-D949-4F8C-A97A-D52D5F68F992}" type="presOf" srcId="{AA51397E-0E32-41DB-A81C-10C023996D8D}" destId="{7EC88AEE-6196-4884-B000-0C9FBAF2C314}" srcOrd="0" destOrd="0" presId="urn:microsoft.com/office/officeart/2005/8/layout/vList2"/>
    <dgm:cxn modelId="{591AF896-8B84-4E76-A847-D1E53F0A0512}" type="presParOf" srcId="{149C91DD-278D-4289-9F61-DC3101B4C5F0}" destId="{D987CDD8-E8E6-486D-942C-8BAFD459E20C}" srcOrd="0" destOrd="0" presId="urn:microsoft.com/office/officeart/2005/8/layout/vList2"/>
    <dgm:cxn modelId="{5E1994E7-615F-4080-89CA-445EC34C69C9}" type="presParOf" srcId="{149C91DD-278D-4289-9F61-DC3101B4C5F0}" destId="{0FA30FAF-D778-484B-9360-06E70FBD8C9A}" srcOrd="1" destOrd="0" presId="urn:microsoft.com/office/officeart/2005/8/layout/vList2"/>
    <dgm:cxn modelId="{43998789-402D-455D-B8BA-7B0B862DD7EC}" type="presParOf" srcId="{149C91DD-278D-4289-9F61-DC3101B4C5F0}" destId="{7EC88AEE-6196-4884-B000-0C9FBAF2C314}" srcOrd="2" destOrd="0" presId="urn:microsoft.com/office/officeart/2005/8/layout/vList2"/>
    <dgm:cxn modelId="{AD3A3278-2015-4B4E-AE4A-3F5203018240}" type="presParOf" srcId="{149C91DD-278D-4289-9F61-DC3101B4C5F0}" destId="{81920B08-4873-487E-A060-74FEF66BFE9B}" srcOrd="3" destOrd="0" presId="urn:microsoft.com/office/officeart/2005/8/layout/vList2"/>
    <dgm:cxn modelId="{04F7A606-6B1D-413B-B356-2B52A7718673}" type="presParOf" srcId="{149C91DD-278D-4289-9F61-DC3101B4C5F0}" destId="{B9326BEB-A9BF-42E8-A022-C3AF8CBECE2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F02BB-5FA0-4AF0-B27F-CD8AF4FFF16D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Clear</a:t>
          </a:r>
        </a:p>
      </dsp:txBody>
      <dsp:txXfrm>
        <a:off x="0" y="39687"/>
        <a:ext cx="3286125" cy="1971675"/>
      </dsp:txXfrm>
    </dsp:sp>
    <dsp:sp modelId="{1DE86084-00D7-47F2-98EB-C83963906A0A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Concise</a:t>
          </a:r>
        </a:p>
      </dsp:txBody>
      <dsp:txXfrm>
        <a:off x="3614737" y="39687"/>
        <a:ext cx="3286125" cy="1971675"/>
      </dsp:txXfrm>
    </dsp:sp>
    <dsp:sp modelId="{2DF3B79A-B40A-48A8-AA7F-47517111A205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Informative</a:t>
          </a:r>
        </a:p>
      </dsp:txBody>
      <dsp:txXfrm>
        <a:off x="7229475" y="39687"/>
        <a:ext cx="3286125" cy="1971675"/>
      </dsp:txXfrm>
    </dsp:sp>
    <dsp:sp modelId="{2AADE8A9-5021-40C3-9E76-EE18995106DC}">
      <dsp:nvSpPr>
        <dsp:cNvPr id="0" name=""/>
        <dsp:cNvSpPr/>
      </dsp:nvSpPr>
      <dsp:spPr>
        <a:xfrm>
          <a:off x="1807368" y="2339975"/>
          <a:ext cx="3286125" cy="19716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Specific</a:t>
          </a:r>
        </a:p>
      </dsp:txBody>
      <dsp:txXfrm>
        <a:off x="1807368" y="2339975"/>
        <a:ext cx="3286125" cy="1971675"/>
      </dsp:txXfrm>
    </dsp:sp>
    <dsp:sp modelId="{5F73D5A3-7EE2-4687-832E-9101B61A16F4}">
      <dsp:nvSpPr>
        <dsp:cNvPr id="0" name=""/>
        <dsp:cNvSpPr/>
      </dsp:nvSpPr>
      <dsp:spPr>
        <a:xfrm>
          <a:off x="5422106" y="2339975"/>
          <a:ext cx="3286125" cy="19716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Accurate</a:t>
          </a:r>
        </a:p>
      </dsp:txBody>
      <dsp:txXfrm>
        <a:off x="5422106" y="2339975"/>
        <a:ext cx="3286125" cy="1971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07076-39D0-4215-BE24-63C4994395FA}">
      <dsp:nvSpPr>
        <dsp:cNvPr id="0" name=""/>
        <dsp:cNvSpPr/>
      </dsp:nvSpPr>
      <dsp:spPr>
        <a:xfrm>
          <a:off x="0" y="37268"/>
          <a:ext cx="10515600" cy="982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What is the topic?</a:t>
          </a:r>
        </a:p>
      </dsp:txBody>
      <dsp:txXfrm>
        <a:off x="47976" y="85244"/>
        <a:ext cx="10419648" cy="886848"/>
      </dsp:txXfrm>
    </dsp:sp>
    <dsp:sp modelId="{085589F2-A71F-4F0E-A525-6A1CFC94ECBC}">
      <dsp:nvSpPr>
        <dsp:cNvPr id="0" name=""/>
        <dsp:cNvSpPr/>
      </dsp:nvSpPr>
      <dsp:spPr>
        <a:xfrm>
          <a:off x="0" y="1135269"/>
          <a:ext cx="10515600" cy="982800"/>
        </a:xfrm>
        <a:prstGeom prst="roundRect">
          <a:avLst/>
        </a:prstGeom>
        <a:solidFill>
          <a:schemeClr val="accent5">
            <a:hueOff val="-4050717"/>
            <a:satOff val="-275"/>
            <a:lumOff val="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Why does it matter?</a:t>
          </a:r>
        </a:p>
      </dsp:txBody>
      <dsp:txXfrm>
        <a:off x="47976" y="1183245"/>
        <a:ext cx="10419648" cy="886848"/>
      </dsp:txXfrm>
    </dsp:sp>
    <dsp:sp modelId="{FB33DBD2-3617-4491-AD04-355BBC681125}">
      <dsp:nvSpPr>
        <dsp:cNvPr id="0" name=""/>
        <dsp:cNvSpPr/>
      </dsp:nvSpPr>
      <dsp:spPr>
        <a:xfrm>
          <a:off x="0" y="2233269"/>
          <a:ext cx="10515600" cy="982800"/>
        </a:xfrm>
        <a:prstGeom prst="roundRect">
          <a:avLst/>
        </a:prstGeom>
        <a:solidFill>
          <a:schemeClr val="accent5">
            <a:hueOff val="-8101434"/>
            <a:satOff val="-551"/>
            <a:lumOff val="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What problem exists? </a:t>
          </a:r>
        </a:p>
      </dsp:txBody>
      <dsp:txXfrm>
        <a:off x="47976" y="2281245"/>
        <a:ext cx="10419648" cy="886848"/>
      </dsp:txXfrm>
    </dsp:sp>
    <dsp:sp modelId="{0880F35F-F330-472A-A9C0-6814602179EC}">
      <dsp:nvSpPr>
        <dsp:cNvPr id="0" name=""/>
        <dsp:cNvSpPr/>
      </dsp:nvSpPr>
      <dsp:spPr>
        <a:xfrm>
          <a:off x="0" y="3331269"/>
          <a:ext cx="10515600" cy="98280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What does the study aim to investigate?</a:t>
          </a:r>
        </a:p>
      </dsp:txBody>
      <dsp:txXfrm>
        <a:off x="47976" y="3379245"/>
        <a:ext cx="10419648" cy="8868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08670-25CA-4D76-8D02-B0AA12A6DE2C}">
      <dsp:nvSpPr>
        <dsp:cNvPr id="0" name=""/>
        <dsp:cNvSpPr/>
      </dsp:nvSpPr>
      <dsp:spPr>
        <a:xfrm>
          <a:off x="622800" y="1275667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6FB6A3-5B7B-4648-ACAC-CC105F43C5E6}">
      <dsp:nvSpPr>
        <dsp:cNvPr id="0" name=""/>
        <dsp:cNvSpPr/>
      </dsp:nvSpPr>
      <dsp:spPr>
        <a:xfrm>
          <a:off x="127800" y="235567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Why is this research important?</a:t>
          </a:r>
        </a:p>
      </dsp:txBody>
      <dsp:txXfrm>
        <a:off x="127800" y="2355670"/>
        <a:ext cx="1800000" cy="720000"/>
      </dsp:txXfrm>
    </dsp:sp>
    <dsp:sp modelId="{387D2642-BE99-4DBA-A2D4-E82990AC2041}">
      <dsp:nvSpPr>
        <dsp:cNvPr id="0" name=""/>
        <dsp:cNvSpPr/>
      </dsp:nvSpPr>
      <dsp:spPr>
        <a:xfrm>
          <a:off x="2737800" y="1275667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20DC7-04D9-4234-B20A-5814856ECC79}">
      <dsp:nvSpPr>
        <dsp:cNvPr id="0" name=""/>
        <dsp:cNvSpPr/>
      </dsp:nvSpPr>
      <dsp:spPr>
        <a:xfrm>
          <a:off x="2242800" y="235567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Who will benefit from this research? And how?</a:t>
          </a:r>
        </a:p>
      </dsp:txBody>
      <dsp:txXfrm>
        <a:off x="2242800" y="2355670"/>
        <a:ext cx="1800000" cy="720000"/>
      </dsp:txXfrm>
    </dsp:sp>
    <dsp:sp modelId="{7BB8A42E-350E-4F76-A5AB-495292BFA9E1}">
      <dsp:nvSpPr>
        <dsp:cNvPr id="0" name=""/>
        <dsp:cNvSpPr/>
      </dsp:nvSpPr>
      <dsp:spPr>
        <a:xfrm>
          <a:off x="4852800" y="1275667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144E25-364E-4B04-8E85-9A91F6F7EEF5}">
      <dsp:nvSpPr>
        <dsp:cNvPr id="0" name=""/>
        <dsp:cNvSpPr/>
      </dsp:nvSpPr>
      <dsp:spPr>
        <a:xfrm>
          <a:off x="4357800" y="235567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How will the study contribute to knowledge?</a:t>
          </a:r>
        </a:p>
      </dsp:txBody>
      <dsp:txXfrm>
        <a:off x="4357800" y="2355670"/>
        <a:ext cx="1800000" cy="720000"/>
      </dsp:txXfrm>
    </dsp:sp>
    <dsp:sp modelId="{F85FD286-CD53-4892-9110-E3D0EE061B5C}">
      <dsp:nvSpPr>
        <dsp:cNvPr id="0" name=""/>
        <dsp:cNvSpPr/>
      </dsp:nvSpPr>
      <dsp:spPr>
        <a:xfrm>
          <a:off x="6967800" y="1275667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3756F-F23B-47C8-AB7C-F257D1BB026B}">
      <dsp:nvSpPr>
        <dsp:cNvPr id="0" name=""/>
        <dsp:cNvSpPr/>
      </dsp:nvSpPr>
      <dsp:spPr>
        <a:xfrm>
          <a:off x="6472800" y="235567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How can the findings be applied in practice?</a:t>
          </a:r>
        </a:p>
      </dsp:txBody>
      <dsp:txXfrm>
        <a:off x="6472800" y="2355670"/>
        <a:ext cx="1800000" cy="720000"/>
      </dsp:txXfrm>
    </dsp:sp>
    <dsp:sp modelId="{67F2775F-E46E-425C-9212-A18549033E31}">
      <dsp:nvSpPr>
        <dsp:cNvPr id="0" name=""/>
        <dsp:cNvSpPr/>
      </dsp:nvSpPr>
      <dsp:spPr>
        <a:xfrm>
          <a:off x="9082800" y="1275667"/>
          <a:ext cx="810000" cy="81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49902D-DF21-411F-9D37-F95F416DD42F}">
      <dsp:nvSpPr>
        <dsp:cNvPr id="0" name=""/>
        <dsp:cNvSpPr/>
      </dsp:nvSpPr>
      <dsp:spPr>
        <a:xfrm>
          <a:off x="8587800" y="235567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What problems might this study help solve?</a:t>
          </a:r>
        </a:p>
      </dsp:txBody>
      <dsp:txXfrm>
        <a:off x="8587800" y="2355670"/>
        <a:ext cx="18000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5E131-FBEA-4120-85B1-CE6B595EF255}">
      <dsp:nvSpPr>
        <dsp:cNvPr id="0" name=""/>
        <dsp:cNvSpPr/>
      </dsp:nvSpPr>
      <dsp:spPr>
        <a:xfrm>
          <a:off x="0" y="22486"/>
          <a:ext cx="10515600" cy="7616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Why is this study important?</a:t>
          </a:r>
        </a:p>
      </dsp:txBody>
      <dsp:txXfrm>
        <a:off x="37182" y="59668"/>
        <a:ext cx="10441236" cy="687306"/>
      </dsp:txXfrm>
    </dsp:sp>
    <dsp:sp modelId="{C4674910-1F19-4B66-851F-397CDB2E31D0}">
      <dsp:nvSpPr>
        <dsp:cNvPr id="0" name=""/>
        <dsp:cNvSpPr/>
      </dsp:nvSpPr>
      <dsp:spPr>
        <a:xfrm>
          <a:off x="0" y="784156"/>
          <a:ext cx="10515600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Social media use among students is increasing and may influence academic performance.</a:t>
          </a:r>
        </a:p>
      </dsp:txBody>
      <dsp:txXfrm>
        <a:off x="0" y="784156"/>
        <a:ext cx="10515600" cy="753997"/>
      </dsp:txXfrm>
    </dsp:sp>
    <dsp:sp modelId="{51A1135C-E201-47BE-863D-BF1E9714E167}">
      <dsp:nvSpPr>
        <dsp:cNvPr id="0" name=""/>
        <dsp:cNvSpPr/>
      </dsp:nvSpPr>
      <dsp:spPr>
        <a:xfrm>
          <a:off x="0" y="1538154"/>
          <a:ext cx="10515600" cy="761670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Who benefits?</a:t>
          </a:r>
        </a:p>
      </dsp:txBody>
      <dsp:txXfrm>
        <a:off x="37182" y="1575336"/>
        <a:ext cx="10441236" cy="687306"/>
      </dsp:txXfrm>
    </dsp:sp>
    <dsp:sp modelId="{313FA893-2598-4F81-B8E9-8C2FE83BF599}">
      <dsp:nvSpPr>
        <dsp:cNvPr id="0" name=""/>
        <dsp:cNvSpPr/>
      </dsp:nvSpPr>
      <dsp:spPr>
        <a:xfrm>
          <a:off x="0" y="2299824"/>
          <a:ext cx="10515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Students, lecturers, universities, and researchers.</a:t>
          </a:r>
        </a:p>
      </dsp:txBody>
      <dsp:txXfrm>
        <a:off x="0" y="2299824"/>
        <a:ext cx="10515600" cy="513360"/>
      </dsp:txXfrm>
    </dsp:sp>
    <dsp:sp modelId="{676D551F-3959-457A-8186-31344638CD47}">
      <dsp:nvSpPr>
        <dsp:cNvPr id="0" name=""/>
        <dsp:cNvSpPr/>
      </dsp:nvSpPr>
      <dsp:spPr>
        <a:xfrm>
          <a:off x="0" y="2813184"/>
          <a:ext cx="10515600" cy="76167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How will they benefit?</a:t>
          </a:r>
        </a:p>
      </dsp:txBody>
      <dsp:txXfrm>
        <a:off x="37182" y="2850366"/>
        <a:ext cx="10441236" cy="687306"/>
      </dsp:txXfrm>
    </dsp:sp>
    <dsp:sp modelId="{B4B4DB93-6157-41EF-B919-7A89C64D57CA}">
      <dsp:nvSpPr>
        <dsp:cNvPr id="0" name=""/>
        <dsp:cNvSpPr/>
      </dsp:nvSpPr>
      <dsp:spPr>
        <a:xfrm>
          <a:off x="0" y="3574854"/>
          <a:ext cx="10515600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The study may help students manage social media use and help universities develop strategies to support academic success.</a:t>
          </a:r>
        </a:p>
      </dsp:txBody>
      <dsp:txXfrm>
        <a:off x="0" y="3574854"/>
        <a:ext cx="10515600" cy="7539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87CDD8-E8E6-486D-942C-8BAFD459E20C}">
      <dsp:nvSpPr>
        <dsp:cNvPr id="0" name=""/>
        <dsp:cNvSpPr/>
      </dsp:nvSpPr>
      <dsp:spPr>
        <a:xfrm>
          <a:off x="0" y="48969"/>
          <a:ext cx="10515600" cy="1352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A clear research title communicates the focus of the study.</a:t>
          </a:r>
        </a:p>
      </dsp:txBody>
      <dsp:txXfrm>
        <a:off x="66025" y="114994"/>
        <a:ext cx="10383550" cy="1220470"/>
      </dsp:txXfrm>
    </dsp:sp>
    <dsp:sp modelId="{7EC88AEE-6196-4884-B000-0C9FBAF2C314}">
      <dsp:nvSpPr>
        <dsp:cNvPr id="0" name=""/>
        <dsp:cNvSpPr/>
      </dsp:nvSpPr>
      <dsp:spPr>
        <a:xfrm>
          <a:off x="0" y="1499409"/>
          <a:ext cx="10515600" cy="1352520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The introduction provides context and defines the research problem.</a:t>
          </a:r>
        </a:p>
      </dsp:txBody>
      <dsp:txXfrm>
        <a:off x="66025" y="1565434"/>
        <a:ext cx="10383550" cy="1220470"/>
      </dsp:txXfrm>
    </dsp:sp>
    <dsp:sp modelId="{B9326BEB-A9BF-42E8-A022-C3AF8CBECE22}">
      <dsp:nvSpPr>
        <dsp:cNvPr id="0" name=""/>
        <dsp:cNvSpPr/>
      </dsp:nvSpPr>
      <dsp:spPr>
        <a:xfrm>
          <a:off x="0" y="2949848"/>
          <a:ext cx="10515600" cy="135252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The significance explains the value and impact of the research.</a:t>
          </a:r>
        </a:p>
      </dsp:txBody>
      <dsp:txXfrm>
        <a:off x="66025" y="3015873"/>
        <a:ext cx="10383550" cy="1220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81144-31C0-40EB-8D5F-07EE1F4F5A9F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B6701-362C-487B-9848-C2B77889E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1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inform readers about what the study is about.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6701-362C-487B-9848-C2B77889E2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4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Avoid: Vague language Unnecessary words Overly long titles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6701-362C-487B-9848-C2B77889E2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Three paragraphs:  The background, Problem and focus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6701-362C-487B-9848-C2B77889E2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449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How will the study contribute to knowledge?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Will the study add new knowledge to the field?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Will it confirm, challenge, or extend existing research?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Does it address a research gap?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6701-362C-487B-9848-C2B77889E2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2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95ADE-ACCD-8F67-1FCD-B9178D63B8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A8661E-0344-385C-AC0D-2DFE6AF75D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63E42-BB67-0F6D-A818-483E1395F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5EEA3-7B37-26D1-420A-A801377D8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2DEE6-4018-564B-7E09-FB5F9E31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0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0AC5-EB14-09CB-9C60-63D9E375C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13E892-2F50-2BC2-9D86-91642708B1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CE061-7C03-1EA9-BE93-96D0AC0A3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CAE24-C88C-349E-3FAE-B4081CBEB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DC4C3-F9BB-E508-FE91-F5A2B2859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C4DEBE-EE8F-7AD4-7FD3-F6691A913F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74711C-E3C1-0593-E471-C591A4239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6B960-DA3C-AA6E-05F0-997A38395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EDF77-364E-E538-8FF7-F0A753FD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FB571-8DDB-7B1D-B49B-FD5A206F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2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B608F-F392-25B5-9DBC-F1291475F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AC27F-0323-6F95-7235-437ABC425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7E904-6104-BA58-D63C-767348EAE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ADA07-49CB-68D0-9DA4-84DA0288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7AD58-5F6F-18DD-F866-88CDC2715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6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15C62-80BE-A144-73D2-60585CC81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641D0-D45B-6A49-0C0E-419DE7853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AD2C6-69D8-204B-9D82-FF0F0A5E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E30F2-8F5C-4F57-B76F-CB1CECCF0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DAF58-75B6-6479-D924-DF26FE86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7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0CD89-78FD-6526-E9CE-62193DF62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2CBB5-D7DC-F637-05E8-6956304E22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32A24-1131-42E5-F89A-C07BC95C5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5A24D-5C9D-9E0E-E394-7F4EC6292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29536A-22D3-ECF5-EE93-7E6DADA4F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686A7-99ED-B7AB-4B84-B34086DC0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2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4E4D3-352E-C394-0806-D2D62696E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43055-2BF6-3F44-DCE1-A8517FBBB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9E79CA-6D38-CF18-36A8-8C3001311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1C0FC6-77D5-C63D-8A8B-F63F7C6921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12B5F-3044-1013-C588-B959AED46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10EF54-3E39-B781-4402-7D613836E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71A963-5F6E-5BCA-002C-CA4EAE8D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474E9E-7D77-035E-4CC6-628B90FB7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D6F48-425C-DBEC-592B-7D96B6BF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E50FF0-04C3-032F-47D0-1E9B56BD4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02165-9DDB-9099-ACF3-0ED31EF3C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AFAB4-D3F1-AAE8-AA0F-688DF875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C7E4F2-1EE1-6FA3-6C50-81DC9811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61FD28-590F-A543-DCD3-93BBC8BF2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C4E738-6672-68A7-7591-EE0E28E0F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03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FBF4A-D2BF-E9A1-B584-3D181B77D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32407-0B9F-414B-05DF-6BAA286A1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F3F5B-CBA4-C627-C6BF-239C078AD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BBA45-212E-FB49-8E9C-C7729F186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ED87FC-2052-4D85-A705-322940824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5C30-F5EE-A489-DD51-45CF81A9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4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602FD-B8F5-1C25-A48E-54E46EF58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9AFDFE-F4CC-5EB4-4EA7-2CB3C01C22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3607BA-1B2F-2D54-B64F-EB6465F6F4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77265-F116-DB23-ACA6-E9DECCE1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66C40B-D697-6674-A41A-0C317A3ED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A17877-0AC3-6545-0C70-C3634C8E6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FCCF80-6CDD-A53E-EE13-905309CB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386FD-F202-E5FF-559D-28D7EEACC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58C32-8B51-ED57-C838-D3FD50168F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2A8824-8DAD-4838-9B94-734F0F4D511A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65A9E-C08E-55AD-B088-6FF0E59F69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CFEF0-49CB-DB40-4A69-BC0D71012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28F798-C825-4010-91A0-5A563A15D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9917-7089" TargetMode="External"/><Relationship Id="rId2" Type="http://schemas.openxmlformats.org/officeDocument/2006/relationships/hyperlink" Target="mailto:emphahrs@unisa.ac.z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89AC80-42C1-75A6-0D29-D630CEADD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520" y="-272787"/>
            <a:ext cx="6692827" cy="2831965"/>
          </a:xfrm>
        </p:spPr>
        <p:txBody>
          <a:bodyPr>
            <a:normAutofit/>
          </a:bodyPr>
          <a:lstStyle/>
          <a:p>
            <a:pPr algn="l"/>
            <a:r>
              <a:rPr lang="en-US" sz="6600" dirty="0"/>
              <a:t>Formulate a research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F8D111-A8A4-32B7-6BB9-3D4222DE5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1161"/>
            <a:ext cx="6692827" cy="156948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Introducing the research study</a:t>
            </a:r>
          </a:p>
          <a:p>
            <a:pPr algn="l"/>
            <a:r>
              <a:rPr lang="en-US" dirty="0"/>
              <a:t>Articulating the study’s significance</a:t>
            </a:r>
          </a:p>
          <a:p>
            <a:pPr algn="l"/>
            <a:endParaRPr lang="en-US" dirty="0"/>
          </a:p>
        </p:txBody>
      </p:sp>
      <p:sp>
        <p:nvSpPr>
          <p:cNvPr id="33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sX0" fmla="*/ 0 w 4243589"/>
              <a:gd name="csY0" fmla="*/ 0 h 18288"/>
              <a:gd name="csX1" fmla="*/ 563791 w 4243589"/>
              <a:gd name="csY1" fmla="*/ 0 h 18288"/>
              <a:gd name="csX2" fmla="*/ 1042710 w 4243589"/>
              <a:gd name="csY2" fmla="*/ 0 h 18288"/>
              <a:gd name="csX3" fmla="*/ 1564066 w 4243589"/>
              <a:gd name="csY3" fmla="*/ 0 h 18288"/>
              <a:gd name="csX4" fmla="*/ 2212729 w 4243589"/>
              <a:gd name="csY4" fmla="*/ 0 h 18288"/>
              <a:gd name="csX5" fmla="*/ 2776520 w 4243589"/>
              <a:gd name="csY5" fmla="*/ 0 h 18288"/>
              <a:gd name="csX6" fmla="*/ 3297875 w 4243589"/>
              <a:gd name="csY6" fmla="*/ 0 h 18288"/>
              <a:gd name="csX7" fmla="*/ 4243589 w 4243589"/>
              <a:gd name="csY7" fmla="*/ 0 h 18288"/>
              <a:gd name="csX8" fmla="*/ 4243589 w 4243589"/>
              <a:gd name="csY8" fmla="*/ 18288 h 18288"/>
              <a:gd name="csX9" fmla="*/ 3637362 w 4243589"/>
              <a:gd name="csY9" fmla="*/ 18288 h 18288"/>
              <a:gd name="csX10" fmla="*/ 3116007 w 4243589"/>
              <a:gd name="csY10" fmla="*/ 18288 h 18288"/>
              <a:gd name="csX11" fmla="*/ 2424908 w 4243589"/>
              <a:gd name="csY11" fmla="*/ 18288 h 18288"/>
              <a:gd name="csX12" fmla="*/ 1861117 w 4243589"/>
              <a:gd name="csY12" fmla="*/ 18288 h 18288"/>
              <a:gd name="csX13" fmla="*/ 1382198 w 4243589"/>
              <a:gd name="csY13" fmla="*/ 18288 h 18288"/>
              <a:gd name="csX14" fmla="*/ 733535 w 4243589"/>
              <a:gd name="csY14" fmla="*/ 18288 h 18288"/>
              <a:gd name="csX15" fmla="*/ 0 w 4243589"/>
              <a:gd name="csY15" fmla="*/ 18288 h 18288"/>
              <a:gd name="csX16" fmla="*/ 0 w 4243589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4DDB67-A0A5-490A-56C5-F37BF0D85713}"/>
              </a:ext>
            </a:extLst>
          </p:cNvPr>
          <p:cNvSpPr txBox="1"/>
          <p:nvPr/>
        </p:nvSpPr>
        <p:spPr>
          <a:xfrm>
            <a:off x="5385816" y="2286391"/>
            <a:ext cx="6455664" cy="1808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Prof Mphahlele Ramashego Shila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University of South Africa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2"/>
              </a:rPr>
              <a:t>emphahrs@unisa.ac.za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ORCID: 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hlinkClick r:id="rId3"/>
              </a:rPr>
              <a:t>https://orcid.org/0000-0002-9917-7089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2409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771FA-0B2E-CDAE-3D33-FB3682A19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Research Title?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567CD-258A-08D8-41A2-6FB5CFEB5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research title is a concise statement that describes the main focus of a research study.</a:t>
            </a:r>
          </a:p>
          <a:p>
            <a:pPr marL="0" indent="0">
              <a:buNone/>
            </a:pPr>
            <a:r>
              <a:rPr lang="en-US" dirty="0"/>
              <a:t>It should clearly communicate:</a:t>
            </a:r>
          </a:p>
          <a:p>
            <a:r>
              <a:rPr lang="en-US" dirty="0"/>
              <a:t>The main topic</a:t>
            </a:r>
          </a:p>
          <a:p>
            <a:r>
              <a:rPr lang="en-US" dirty="0"/>
              <a:t>The key variables or concepts</a:t>
            </a:r>
          </a:p>
          <a:p>
            <a:r>
              <a:rPr lang="en-US" dirty="0"/>
              <a:t>The population or context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191143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4450C30-AD37-D9DD-0949-3012B7B6564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71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9D88F3-A971-618E-FAE4-0D9121434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Characteristics of a Good Research Title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E1EBB28-DF3A-113D-EF59-226F97B33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19255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40118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564CB-F25D-E122-8F90-BE63571F2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 Strong Research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F127A-6EB0-A795-CE97-B9E1A0E0C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Impact of Social Media Use on Academic Performance among University Students</a:t>
            </a:r>
          </a:p>
          <a:p>
            <a:pPr marL="0" indent="0">
              <a:buNone/>
            </a:pPr>
            <a:r>
              <a:rPr lang="en-US" dirty="0"/>
              <a:t>Impact of </a:t>
            </a:r>
            <a:r>
              <a:rPr lang="en-US" b="1" dirty="0"/>
              <a:t>[Independent Variable] </a:t>
            </a:r>
            <a:r>
              <a:rPr lang="en-US" dirty="0"/>
              <a:t>on </a:t>
            </a:r>
            <a:r>
              <a:rPr lang="en-US" b="1" dirty="0"/>
              <a:t>[Dependent Variable]</a:t>
            </a:r>
            <a:r>
              <a:rPr lang="en-US" dirty="0"/>
              <a:t> among </a:t>
            </a:r>
            <a:r>
              <a:rPr lang="en-US" b="1" dirty="0"/>
              <a:t>[Population]</a:t>
            </a:r>
          </a:p>
        </p:txBody>
      </p:sp>
    </p:spTree>
    <p:extLst>
      <p:ext uri="{BB962C8B-B14F-4D97-AF65-F5344CB8AC3E}">
        <p14:creationId xmlns:p14="http://schemas.microsoft.com/office/powerpoint/2010/main" val="2494193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BDE9CF-58DC-E6F6-3F92-C61A4C81480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2153" b="3578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8BB5DC-8F9A-145D-DDC2-457BFBEB0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Introducing the Research Study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74D9A19-7583-0689-47D9-E9CAE62280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5398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57196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86CDC-2639-38E4-42B5-D6543B48A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the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C4C72-57E5-48B6-2563-A4178AE02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Problem: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Research focus: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34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6C0D2-DA99-BDB0-A8D7-0A35AD523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Articulating the Study’s Significance</a:t>
            </a:r>
            <a:endParaRPr lang="en-US" dirty="0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59626F79-3142-F895-6751-871B6DB4057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891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EB2646-933E-CFBF-5FC7-0D251227060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631D39-AE04-5E16-63FA-9B3C3EE5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3A0A34D-3B23-CD85-CE98-9CA8D0193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298668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71896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F3012E-B001-74AA-5DC2-95A520A7C53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6010" b="6781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8BC8E5-DE13-E2DF-6ED5-8C2415A7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C5BFF77-68A1-BE88-0B38-E8CAD0B16A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1781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37576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ca9a8b8c-3ea3-4799-a43e-5510398e7a3b}" enabled="0" method="" siteId="{ca9a8b8c-3ea3-4799-a43e-5510398e7a3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360</Words>
  <Application>Microsoft Office PowerPoint</Application>
  <PresentationFormat>Widescreen</PresentationFormat>
  <Paragraphs>59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Formulate a research title</vt:lpstr>
      <vt:lpstr>What is a Research Title?</vt:lpstr>
      <vt:lpstr>Characteristics of a Good Research Title</vt:lpstr>
      <vt:lpstr>Components of a Strong Research Title</vt:lpstr>
      <vt:lpstr>Introducing the Research Study</vt:lpstr>
      <vt:lpstr>Writing the introduction</vt:lpstr>
      <vt:lpstr>Articulating the Study’s Significance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Shila</dc:creator>
  <cp:lastModifiedBy>Shila</cp:lastModifiedBy>
  <cp:revision>1</cp:revision>
  <dcterms:created xsi:type="dcterms:W3CDTF">2026-03-12T12:17:24Z</dcterms:created>
  <dcterms:modified xsi:type="dcterms:W3CDTF">2026-03-29T10:17:33Z</dcterms:modified>
</cp:coreProperties>
</file>