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60" r:id="rId2"/>
    <p:sldId id="257" r:id="rId3"/>
    <p:sldId id="261" r:id="rId4"/>
    <p:sldId id="262" r:id="rId5"/>
    <p:sldId id="259" r:id="rId6"/>
    <p:sldId id="258" r:id="rId7"/>
    <p:sldId id="263" r:id="rId8"/>
    <p:sldId id="264" r:id="rId9"/>
    <p:sldId id="2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4029" autoAdjust="0"/>
  </p:normalViewPr>
  <p:slideViewPr>
    <p:cSldViewPr snapToGrid="0">
      <p:cViewPr varScale="1">
        <p:scale>
          <a:sx n="68" d="100"/>
          <a:sy n="68" d="100"/>
        </p:scale>
        <p:origin x="2112" y="60"/>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hr, Annemie" userId="eb1a9f0b-eaf3-4ef4-8ee4-02b4b8e6e286" providerId="ADAL" clId="{5BA2FA61-D7F5-432F-A3CB-6D72EA6A23AB}"/>
    <pc:docChg chg="undo custSel addSld delSld modSld modShowInfo">
      <pc:chgData name="Behr, Annemie" userId="eb1a9f0b-eaf3-4ef4-8ee4-02b4b8e6e286" providerId="ADAL" clId="{5BA2FA61-D7F5-432F-A3CB-6D72EA6A23AB}" dt="2023-07-28T09:59:15.130" v="224" actId="20577"/>
      <pc:docMkLst>
        <pc:docMk/>
      </pc:docMkLst>
      <pc:sldChg chg="delSp modSp mod modTransition delAnim modNotesTx">
        <pc:chgData name="Behr, Annemie" userId="eb1a9f0b-eaf3-4ef4-8ee4-02b4b8e6e286" providerId="ADAL" clId="{5BA2FA61-D7F5-432F-A3CB-6D72EA6A23AB}" dt="2023-07-28T09:49:50.945" v="156" actId="20577"/>
        <pc:sldMkLst>
          <pc:docMk/>
          <pc:sldMk cId="1971698258" sldId="257"/>
        </pc:sldMkLst>
        <pc:picChg chg="del mod">
          <ac:chgData name="Behr, Annemie" userId="eb1a9f0b-eaf3-4ef4-8ee4-02b4b8e6e286" providerId="ADAL" clId="{5BA2FA61-D7F5-432F-A3CB-6D72EA6A23AB}" dt="2023-07-26T14:47:10.833" v="2" actId="478"/>
          <ac:picMkLst>
            <pc:docMk/>
            <pc:sldMk cId="1971698258" sldId="257"/>
            <ac:picMk id="19" creationId="{4EC988D0-9AD9-AE7F-B006-2CDBC3A7A4F3}"/>
          </ac:picMkLst>
        </pc:picChg>
      </pc:sldChg>
      <pc:sldChg chg="delSp mod modTransition delAnim modNotesTx">
        <pc:chgData name="Behr, Annemie" userId="eb1a9f0b-eaf3-4ef4-8ee4-02b4b8e6e286" providerId="ADAL" clId="{5BA2FA61-D7F5-432F-A3CB-6D72EA6A23AB}" dt="2023-07-28T09:57:00.143" v="205" actId="20577"/>
        <pc:sldMkLst>
          <pc:docMk/>
          <pc:sldMk cId="1636033225" sldId="258"/>
        </pc:sldMkLst>
        <pc:picChg chg="del">
          <ac:chgData name="Behr, Annemie" userId="eb1a9f0b-eaf3-4ef4-8ee4-02b4b8e6e286" providerId="ADAL" clId="{5BA2FA61-D7F5-432F-A3CB-6D72EA6A23AB}" dt="2023-07-26T14:47:55.490" v="8" actId="478"/>
          <ac:picMkLst>
            <pc:docMk/>
            <pc:sldMk cId="1636033225" sldId="258"/>
            <ac:picMk id="17" creationId="{36C35DFC-4F54-9AA1-D012-2FA2D41773CD}"/>
          </ac:picMkLst>
        </pc:picChg>
      </pc:sldChg>
      <pc:sldChg chg="delSp modSp mod modTransition delAnim modNotesTx">
        <pc:chgData name="Behr, Annemie" userId="eb1a9f0b-eaf3-4ef4-8ee4-02b4b8e6e286" providerId="ADAL" clId="{5BA2FA61-D7F5-432F-A3CB-6D72EA6A23AB}" dt="2023-07-28T09:55:48.935" v="204" actId="20577"/>
        <pc:sldMkLst>
          <pc:docMk/>
          <pc:sldMk cId="104373029" sldId="259"/>
        </pc:sldMkLst>
        <pc:picChg chg="del mod">
          <ac:chgData name="Behr, Annemie" userId="eb1a9f0b-eaf3-4ef4-8ee4-02b4b8e6e286" providerId="ADAL" clId="{5BA2FA61-D7F5-432F-A3CB-6D72EA6A23AB}" dt="2023-07-26T14:47:46.149" v="7" actId="478"/>
          <ac:picMkLst>
            <pc:docMk/>
            <pc:sldMk cId="104373029" sldId="259"/>
            <ac:picMk id="12" creationId="{39274CC9-5CF6-CAEE-6BB9-E4D40DFA0F34}"/>
          </ac:picMkLst>
        </pc:picChg>
      </pc:sldChg>
      <pc:sldChg chg="delSp mod modTransition delAnim modNotesTx">
        <pc:chgData name="Behr, Annemie" userId="eb1a9f0b-eaf3-4ef4-8ee4-02b4b8e6e286" providerId="ADAL" clId="{5BA2FA61-D7F5-432F-A3CB-6D72EA6A23AB}" dt="2023-07-28T09:48:51.309" v="123" actId="20577"/>
        <pc:sldMkLst>
          <pc:docMk/>
          <pc:sldMk cId="2404075701" sldId="260"/>
        </pc:sldMkLst>
        <pc:picChg chg="del">
          <ac:chgData name="Behr, Annemie" userId="eb1a9f0b-eaf3-4ef4-8ee4-02b4b8e6e286" providerId="ADAL" clId="{5BA2FA61-D7F5-432F-A3CB-6D72EA6A23AB}" dt="2023-07-26T14:47:05.611" v="0" actId="478"/>
          <ac:picMkLst>
            <pc:docMk/>
            <pc:sldMk cId="2404075701" sldId="260"/>
            <ac:picMk id="25" creationId="{22A3F5FB-2265-2143-65AF-B462BCD5B4CF}"/>
          </ac:picMkLst>
        </pc:picChg>
      </pc:sldChg>
      <pc:sldChg chg="addSp delSp modSp mod modTransition delAnim modNotesTx">
        <pc:chgData name="Behr, Annemie" userId="eb1a9f0b-eaf3-4ef4-8ee4-02b4b8e6e286" providerId="ADAL" clId="{5BA2FA61-D7F5-432F-A3CB-6D72EA6A23AB}" dt="2023-07-28T09:55:12.761" v="198" actId="20577"/>
        <pc:sldMkLst>
          <pc:docMk/>
          <pc:sldMk cId="4206216867" sldId="261"/>
        </pc:sldMkLst>
        <pc:spChg chg="add mod">
          <ac:chgData name="Behr, Annemie" userId="eb1a9f0b-eaf3-4ef4-8ee4-02b4b8e6e286" providerId="ADAL" clId="{5BA2FA61-D7F5-432F-A3CB-6D72EA6A23AB}" dt="2023-07-26T15:11:00.580" v="93" actId="14100"/>
          <ac:spMkLst>
            <pc:docMk/>
            <pc:sldMk cId="4206216867" sldId="261"/>
            <ac:spMk id="2" creationId="{6F8C3DB0-86F6-0204-8DA8-6FE3EC2DF756}"/>
          </ac:spMkLst>
        </pc:spChg>
        <pc:picChg chg="del">
          <ac:chgData name="Behr, Annemie" userId="eb1a9f0b-eaf3-4ef4-8ee4-02b4b8e6e286" providerId="ADAL" clId="{5BA2FA61-D7F5-432F-A3CB-6D72EA6A23AB}" dt="2023-07-26T14:47:30.739" v="4" actId="478"/>
          <ac:picMkLst>
            <pc:docMk/>
            <pc:sldMk cId="4206216867" sldId="261"/>
            <ac:picMk id="8" creationId="{CBFB1BBC-7137-79E5-2420-05D499EAD94B}"/>
          </ac:picMkLst>
        </pc:picChg>
      </pc:sldChg>
      <pc:sldChg chg="addSp delSp modSp mod modTransition delAnim modNotesTx">
        <pc:chgData name="Behr, Annemie" userId="eb1a9f0b-eaf3-4ef4-8ee4-02b4b8e6e286" providerId="ADAL" clId="{5BA2FA61-D7F5-432F-A3CB-6D72EA6A23AB}" dt="2023-07-28T09:52:16.596" v="178"/>
        <pc:sldMkLst>
          <pc:docMk/>
          <pc:sldMk cId="264777151" sldId="262"/>
        </pc:sldMkLst>
        <pc:spChg chg="add mod">
          <ac:chgData name="Behr, Annemie" userId="eb1a9f0b-eaf3-4ef4-8ee4-02b4b8e6e286" providerId="ADAL" clId="{5BA2FA61-D7F5-432F-A3CB-6D72EA6A23AB}" dt="2023-07-26T15:12:30.309" v="103" actId="1076"/>
          <ac:spMkLst>
            <pc:docMk/>
            <pc:sldMk cId="264777151" sldId="262"/>
            <ac:spMk id="2" creationId="{79DDF481-D9F0-AD83-FCAA-983CE85A3FBC}"/>
          </ac:spMkLst>
        </pc:spChg>
        <pc:picChg chg="mod">
          <ac:chgData name="Behr, Annemie" userId="eb1a9f0b-eaf3-4ef4-8ee4-02b4b8e6e286" providerId="ADAL" clId="{5BA2FA61-D7F5-432F-A3CB-6D72EA6A23AB}" dt="2023-07-26T15:13:14.096" v="104" actId="1076"/>
          <ac:picMkLst>
            <pc:docMk/>
            <pc:sldMk cId="264777151" sldId="262"/>
            <ac:picMk id="5" creationId="{3EF9DEFC-9458-05C2-8AD5-EC6CFB6439BA}"/>
          </ac:picMkLst>
        </pc:picChg>
        <pc:picChg chg="del">
          <ac:chgData name="Behr, Annemie" userId="eb1a9f0b-eaf3-4ef4-8ee4-02b4b8e6e286" providerId="ADAL" clId="{5BA2FA61-D7F5-432F-A3CB-6D72EA6A23AB}" dt="2023-07-26T14:47:40.473" v="5" actId="478"/>
          <ac:picMkLst>
            <pc:docMk/>
            <pc:sldMk cId="264777151" sldId="262"/>
            <ac:picMk id="10" creationId="{7E872AA2-EDA3-E3F5-9CDF-42B6B9CCF485}"/>
          </ac:picMkLst>
        </pc:picChg>
      </pc:sldChg>
      <pc:sldChg chg="delSp add del mod modTransition delAnim modNotesTx">
        <pc:chgData name="Behr, Annemie" userId="eb1a9f0b-eaf3-4ef4-8ee4-02b4b8e6e286" providerId="ADAL" clId="{5BA2FA61-D7F5-432F-A3CB-6D72EA6A23AB}" dt="2023-07-28T09:58:03.114" v="207" actId="20577"/>
        <pc:sldMkLst>
          <pc:docMk/>
          <pc:sldMk cId="2397384958" sldId="263"/>
        </pc:sldMkLst>
        <pc:picChg chg="del">
          <ac:chgData name="Behr, Annemie" userId="eb1a9f0b-eaf3-4ef4-8ee4-02b4b8e6e286" providerId="ADAL" clId="{5BA2FA61-D7F5-432F-A3CB-6D72EA6A23AB}" dt="2023-07-26T14:48:25.890" v="11" actId="478"/>
          <ac:picMkLst>
            <pc:docMk/>
            <pc:sldMk cId="2397384958" sldId="263"/>
            <ac:picMk id="22" creationId="{D43F6111-4F93-15D6-1000-AEC5FC46BAD5}"/>
          </ac:picMkLst>
        </pc:picChg>
      </pc:sldChg>
      <pc:sldChg chg="delSp mod modTransition delAnim modNotesTx">
        <pc:chgData name="Behr, Annemie" userId="eb1a9f0b-eaf3-4ef4-8ee4-02b4b8e6e286" providerId="ADAL" clId="{5BA2FA61-D7F5-432F-A3CB-6D72EA6A23AB}" dt="2023-07-28T09:58:41.189" v="221" actId="20577"/>
        <pc:sldMkLst>
          <pc:docMk/>
          <pc:sldMk cId="3787649543" sldId="264"/>
        </pc:sldMkLst>
        <pc:picChg chg="del">
          <ac:chgData name="Behr, Annemie" userId="eb1a9f0b-eaf3-4ef4-8ee4-02b4b8e6e286" providerId="ADAL" clId="{5BA2FA61-D7F5-432F-A3CB-6D72EA6A23AB}" dt="2023-07-26T14:48:30.369" v="12" actId="478"/>
          <ac:picMkLst>
            <pc:docMk/>
            <pc:sldMk cId="3787649543" sldId="264"/>
            <ac:picMk id="8" creationId="{21B095DD-2FAF-28F7-740E-BE3ED46C4CC1}"/>
          </ac:picMkLst>
        </pc:picChg>
      </pc:sldChg>
      <pc:sldChg chg="delSp mod modTransition delAnim modNotesTx">
        <pc:chgData name="Behr, Annemie" userId="eb1a9f0b-eaf3-4ef4-8ee4-02b4b8e6e286" providerId="ADAL" clId="{5BA2FA61-D7F5-432F-A3CB-6D72EA6A23AB}" dt="2023-07-28T09:59:15.130" v="224" actId="20577"/>
        <pc:sldMkLst>
          <pc:docMk/>
          <pc:sldMk cId="2215291121" sldId="265"/>
        </pc:sldMkLst>
        <pc:picChg chg="del">
          <ac:chgData name="Behr, Annemie" userId="eb1a9f0b-eaf3-4ef4-8ee4-02b4b8e6e286" providerId="ADAL" clId="{5BA2FA61-D7F5-432F-A3CB-6D72EA6A23AB}" dt="2023-07-26T14:48:36.744" v="13" actId="478"/>
          <ac:picMkLst>
            <pc:docMk/>
            <pc:sldMk cId="2215291121" sldId="265"/>
            <ac:picMk id="17" creationId="{B4D47A79-D9F8-016A-BAFE-156B5ABE53F2}"/>
          </ac:picMkLst>
        </pc:picChg>
      </pc:sldChg>
      <pc:sldChg chg="delSp modSp del mod delAnim">
        <pc:chgData name="Behr, Annemie" userId="eb1a9f0b-eaf3-4ef4-8ee4-02b4b8e6e286" providerId="ADAL" clId="{5BA2FA61-D7F5-432F-A3CB-6D72EA6A23AB}" dt="2023-07-26T15:13:37.416" v="105" actId="2696"/>
        <pc:sldMkLst>
          <pc:docMk/>
          <pc:sldMk cId="1976660266" sldId="266"/>
        </pc:sldMkLst>
        <pc:picChg chg="del mod">
          <ac:chgData name="Behr, Annemie" userId="eb1a9f0b-eaf3-4ef4-8ee4-02b4b8e6e286" providerId="ADAL" clId="{5BA2FA61-D7F5-432F-A3CB-6D72EA6A23AB}" dt="2023-07-26T14:48:51.841" v="15" actId="478"/>
          <ac:picMkLst>
            <pc:docMk/>
            <pc:sldMk cId="1976660266" sldId="266"/>
            <ac:picMk id="15" creationId="{21281B04-484D-1F07-712C-04AE51694771}"/>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597838-7012-4740-ABE9-7006A120E102}" type="doc">
      <dgm:prSet loTypeId="urn:microsoft.com/office/officeart/2018/layout/CircleProcess" loCatId="simpleprocesssa" qsTypeId="urn:microsoft.com/office/officeart/2005/8/quickstyle/simple1" qsCatId="simple" csTypeId="urn:microsoft.com/office/officeart/2005/8/colors/colorful2" csCatId="colorful" phldr="1"/>
      <dgm:spPr/>
      <dgm:t>
        <a:bodyPr/>
        <a:lstStyle/>
        <a:p>
          <a:endParaRPr lang="en-US"/>
        </a:p>
      </dgm:t>
    </dgm:pt>
    <dgm:pt modelId="{8A5967C6-E998-4B90-881E-0F5C83BA0922}">
      <dgm:prSet/>
      <dgm:spPr/>
      <dgm:t>
        <a:bodyPr/>
        <a:lstStyle/>
        <a:p>
          <a:r>
            <a:rPr lang="en-ZA" b="1"/>
            <a:t>Content: </a:t>
          </a:r>
          <a:br>
            <a:rPr lang="en-ZA" b="1"/>
          </a:br>
          <a:r>
            <a:rPr lang="en-ZA"/>
            <a:t> </a:t>
          </a:r>
          <a:br>
            <a:rPr lang="en-ZA"/>
          </a:br>
          <a:r>
            <a:rPr lang="en-ZA" i="1"/>
            <a:t>what </a:t>
          </a:r>
          <a:r>
            <a:rPr lang="en-ZA"/>
            <a:t>we think</a:t>
          </a:r>
          <a:endParaRPr lang="en-US"/>
        </a:p>
      </dgm:t>
    </dgm:pt>
    <dgm:pt modelId="{261992D2-D3AC-4716-85CF-B6CF23F454BA}" type="parTrans" cxnId="{479B3546-8EA2-4573-BF23-E1B807FEF45F}">
      <dgm:prSet/>
      <dgm:spPr/>
      <dgm:t>
        <a:bodyPr/>
        <a:lstStyle/>
        <a:p>
          <a:endParaRPr lang="en-US"/>
        </a:p>
      </dgm:t>
    </dgm:pt>
    <dgm:pt modelId="{C82D082C-7ABF-4E40-B0BE-E4F9CCBF4713}" type="sibTrans" cxnId="{479B3546-8EA2-4573-BF23-E1B807FEF45F}">
      <dgm:prSet/>
      <dgm:spPr/>
      <dgm:t>
        <a:bodyPr/>
        <a:lstStyle/>
        <a:p>
          <a:endParaRPr lang="en-US"/>
        </a:p>
      </dgm:t>
    </dgm:pt>
    <dgm:pt modelId="{F8863B71-C3FB-4C15-923A-CC11ACA26403}">
      <dgm:prSet/>
      <dgm:spPr/>
      <dgm:t>
        <a:bodyPr/>
        <a:lstStyle/>
        <a:p>
          <a:r>
            <a:rPr lang="en-ZA" b="1"/>
            <a:t>Engaging content:</a:t>
          </a:r>
          <a:br>
            <a:rPr lang="en-ZA" b="1"/>
          </a:br>
          <a:r>
            <a:rPr lang="en-ZA"/>
            <a:t> </a:t>
          </a:r>
          <a:br>
            <a:rPr lang="en-ZA"/>
          </a:br>
          <a:r>
            <a:rPr lang="en-ZA" i="1"/>
            <a:t>how </a:t>
          </a:r>
          <a:r>
            <a:rPr lang="en-ZA"/>
            <a:t>we think</a:t>
          </a:r>
          <a:endParaRPr lang="en-US"/>
        </a:p>
      </dgm:t>
    </dgm:pt>
    <dgm:pt modelId="{F24A6A29-BC37-4255-90DF-680297CF1E3D}" type="parTrans" cxnId="{39B6C52D-A9BD-4F09-B56F-BF70F9827F68}">
      <dgm:prSet/>
      <dgm:spPr/>
      <dgm:t>
        <a:bodyPr/>
        <a:lstStyle/>
        <a:p>
          <a:endParaRPr lang="en-US"/>
        </a:p>
      </dgm:t>
    </dgm:pt>
    <dgm:pt modelId="{AEB819B1-3C89-4AC5-8A3C-0A32FCFC479D}" type="sibTrans" cxnId="{39B6C52D-A9BD-4F09-B56F-BF70F9827F68}">
      <dgm:prSet/>
      <dgm:spPr/>
      <dgm:t>
        <a:bodyPr/>
        <a:lstStyle/>
        <a:p>
          <a:endParaRPr lang="en-US"/>
        </a:p>
      </dgm:t>
    </dgm:pt>
    <dgm:pt modelId="{DBB20E9A-0695-415E-9647-65288B95A084}" type="pres">
      <dgm:prSet presAssocID="{6F597838-7012-4740-ABE9-7006A120E102}" presName="Name0" presStyleCnt="0">
        <dgm:presLayoutVars>
          <dgm:chMax val="11"/>
          <dgm:chPref val="11"/>
          <dgm:dir/>
          <dgm:resizeHandles/>
        </dgm:presLayoutVars>
      </dgm:prSet>
      <dgm:spPr/>
    </dgm:pt>
    <dgm:pt modelId="{60AC2BEB-3055-457A-ABBA-3F1DC0B8C729}" type="pres">
      <dgm:prSet presAssocID="{F8863B71-C3FB-4C15-923A-CC11ACA26403}" presName="Accent2" presStyleCnt="0"/>
      <dgm:spPr/>
    </dgm:pt>
    <dgm:pt modelId="{7656E4D7-7CFB-4BFF-B0C4-FE0C3E1D54B8}" type="pres">
      <dgm:prSet presAssocID="{F8863B71-C3FB-4C15-923A-CC11ACA26403}" presName="Accent" presStyleLbl="node1" presStyleIdx="0" presStyleCnt="4"/>
      <dgm:spPr/>
    </dgm:pt>
    <dgm:pt modelId="{D313B09B-3CDD-464A-A6FD-36B81A2FAD2A}" type="pres">
      <dgm:prSet presAssocID="{F8863B71-C3FB-4C15-923A-CC11ACA26403}" presName="ParentBackground2" presStyleCnt="0"/>
      <dgm:spPr/>
    </dgm:pt>
    <dgm:pt modelId="{8F11F52A-702E-4C8C-B5F9-557F2B3A1EC6}" type="pres">
      <dgm:prSet presAssocID="{F8863B71-C3FB-4C15-923A-CC11ACA26403}" presName="ParentBackground" presStyleLbl="node1" presStyleIdx="1" presStyleCnt="4"/>
      <dgm:spPr/>
    </dgm:pt>
    <dgm:pt modelId="{B989827F-808D-4719-99A1-D3EA0B6202C8}" type="pres">
      <dgm:prSet presAssocID="{F8863B71-C3FB-4C15-923A-CC11ACA26403}" presName="Parent2" presStyleLbl="fgAcc0" presStyleIdx="0" presStyleCnt="0">
        <dgm:presLayoutVars>
          <dgm:chMax val="1"/>
          <dgm:chPref val="1"/>
          <dgm:bulletEnabled val="1"/>
        </dgm:presLayoutVars>
      </dgm:prSet>
      <dgm:spPr/>
    </dgm:pt>
    <dgm:pt modelId="{4044224A-0D1C-4501-9AB8-C3C6A2701DE7}" type="pres">
      <dgm:prSet presAssocID="{8A5967C6-E998-4B90-881E-0F5C83BA0922}" presName="Accent1" presStyleCnt="0"/>
      <dgm:spPr/>
    </dgm:pt>
    <dgm:pt modelId="{9B08C89D-C30F-4FCE-B367-0A947170820D}" type="pres">
      <dgm:prSet presAssocID="{8A5967C6-E998-4B90-881E-0F5C83BA0922}" presName="Accent" presStyleLbl="node1" presStyleIdx="2" presStyleCnt="4"/>
      <dgm:spPr/>
    </dgm:pt>
    <dgm:pt modelId="{0DB45B85-60F0-4EFD-AF4B-B86766442727}" type="pres">
      <dgm:prSet presAssocID="{8A5967C6-E998-4B90-881E-0F5C83BA0922}" presName="ParentBackground1" presStyleCnt="0"/>
      <dgm:spPr/>
    </dgm:pt>
    <dgm:pt modelId="{F519F4EF-704A-4B15-ACD1-E6DB4EBE6900}" type="pres">
      <dgm:prSet presAssocID="{8A5967C6-E998-4B90-881E-0F5C83BA0922}" presName="ParentBackground" presStyleLbl="node1" presStyleIdx="3" presStyleCnt="4" custScaleX="95703"/>
      <dgm:spPr/>
    </dgm:pt>
    <dgm:pt modelId="{BC0E636D-338D-4FBB-B273-D4946128A367}" type="pres">
      <dgm:prSet presAssocID="{8A5967C6-E998-4B90-881E-0F5C83BA0922}" presName="Parent1" presStyleLbl="fgAcc0" presStyleIdx="0" presStyleCnt="0">
        <dgm:presLayoutVars>
          <dgm:chMax val="1"/>
          <dgm:chPref val="1"/>
          <dgm:bulletEnabled val="1"/>
        </dgm:presLayoutVars>
      </dgm:prSet>
      <dgm:spPr/>
    </dgm:pt>
  </dgm:ptLst>
  <dgm:cxnLst>
    <dgm:cxn modelId="{A0B06A0A-3005-45C2-B7C6-499A0A736E21}" type="presOf" srcId="{8A5967C6-E998-4B90-881E-0F5C83BA0922}" destId="{BC0E636D-338D-4FBB-B273-D4946128A367}" srcOrd="1" destOrd="0" presId="urn:microsoft.com/office/officeart/2018/layout/CircleProcess"/>
    <dgm:cxn modelId="{ABACEE18-AF15-4AA0-B01C-B6252D1C3196}" type="presOf" srcId="{F8863B71-C3FB-4C15-923A-CC11ACA26403}" destId="{B989827F-808D-4719-99A1-D3EA0B6202C8}" srcOrd="1" destOrd="0" presId="urn:microsoft.com/office/officeart/2018/layout/CircleProcess"/>
    <dgm:cxn modelId="{39B6C52D-A9BD-4F09-B56F-BF70F9827F68}" srcId="{6F597838-7012-4740-ABE9-7006A120E102}" destId="{F8863B71-C3FB-4C15-923A-CC11ACA26403}" srcOrd="1" destOrd="0" parTransId="{F24A6A29-BC37-4255-90DF-680297CF1E3D}" sibTransId="{AEB819B1-3C89-4AC5-8A3C-0A32FCFC479D}"/>
    <dgm:cxn modelId="{479B3546-8EA2-4573-BF23-E1B807FEF45F}" srcId="{6F597838-7012-4740-ABE9-7006A120E102}" destId="{8A5967C6-E998-4B90-881E-0F5C83BA0922}" srcOrd="0" destOrd="0" parTransId="{261992D2-D3AC-4716-85CF-B6CF23F454BA}" sibTransId="{C82D082C-7ABF-4E40-B0BE-E4F9CCBF4713}"/>
    <dgm:cxn modelId="{C4ACCE79-BCE8-4771-B74A-4A089B6D880C}" type="presOf" srcId="{8A5967C6-E998-4B90-881E-0F5C83BA0922}" destId="{F519F4EF-704A-4B15-ACD1-E6DB4EBE6900}" srcOrd="0" destOrd="0" presId="urn:microsoft.com/office/officeart/2018/layout/CircleProcess"/>
    <dgm:cxn modelId="{5B3225AD-5CF0-4EBF-AF09-2750CD756554}" type="presOf" srcId="{F8863B71-C3FB-4C15-923A-CC11ACA26403}" destId="{8F11F52A-702E-4C8C-B5F9-557F2B3A1EC6}" srcOrd="0" destOrd="0" presId="urn:microsoft.com/office/officeart/2018/layout/CircleProcess"/>
    <dgm:cxn modelId="{993B19E2-A600-424C-B272-46990E0324FB}" type="presOf" srcId="{6F597838-7012-4740-ABE9-7006A120E102}" destId="{DBB20E9A-0695-415E-9647-65288B95A084}" srcOrd="0" destOrd="0" presId="urn:microsoft.com/office/officeart/2018/layout/CircleProcess"/>
    <dgm:cxn modelId="{DF14A5C2-4DCF-44E1-9C0D-4B0C9A481109}" type="presParOf" srcId="{DBB20E9A-0695-415E-9647-65288B95A084}" destId="{60AC2BEB-3055-457A-ABBA-3F1DC0B8C729}" srcOrd="0" destOrd="0" presId="urn:microsoft.com/office/officeart/2018/layout/CircleProcess"/>
    <dgm:cxn modelId="{517A6DEA-4F5D-449A-8233-7C3A8210F0AA}" type="presParOf" srcId="{60AC2BEB-3055-457A-ABBA-3F1DC0B8C729}" destId="{7656E4D7-7CFB-4BFF-B0C4-FE0C3E1D54B8}" srcOrd="0" destOrd="0" presId="urn:microsoft.com/office/officeart/2018/layout/CircleProcess"/>
    <dgm:cxn modelId="{27A97EDB-86B5-4721-99AB-6FA5A390B82C}" type="presParOf" srcId="{DBB20E9A-0695-415E-9647-65288B95A084}" destId="{D313B09B-3CDD-464A-A6FD-36B81A2FAD2A}" srcOrd="1" destOrd="0" presId="urn:microsoft.com/office/officeart/2018/layout/CircleProcess"/>
    <dgm:cxn modelId="{F891E674-8768-4785-A759-60DE0CB39D95}" type="presParOf" srcId="{D313B09B-3CDD-464A-A6FD-36B81A2FAD2A}" destId="{8F11F52A-702E-4C8C-B5F9-557F2B3A1EC6}" srcOrd="0" destOrd="0" presId="urn:microsoft.com/office/officeart/2018/layout/CircleProcess"/>
    <dgm:cxn modelId="{AFEF3E39-48AC-44F0-802D-D368CC4D4877}" type="presParOf" srcId="{DBB20E9A-0695-415E-9647-65288B95A084}" destId="{B989827F-808D-4719-99A1-D3EA0B6202C8}" srcOrd="2" destOrd="0" presId="urn:microsoft.com/office/officeart/2018/layout/CircleProcess"/>
    <dgm:cxn modelId="{0D3EA529-493D-43DF-99BD-9A9562820D16}" type="presParOf" srcId="{DBB20E9A-0695-415E-9647-65288B95A084}" destId="{4044224A-0D1C-4501-9AB8-C3C6A2701DE7}" srcOrd="3" destOrd="0" presId="urn:microsoft.com/office/officeart/2018/layout/CircleProcess"/>
    <dgm:cxn modelId="{DD097A71-03E0-46C8-B0B3-4C018521C42F}" type="presParOf" srcId="{4044224A-0D1C-4501-9AB8-C3C6A2701DE7}" destId="{9B08C89D-C30F-4FCE-B367-0A947170820D}" srcOrd="0" destOrd="0" presId="urn:microsoft.com/office/officeart/2018/layout/CircleProcess"/>
    <dgm:cxn modelId="{00B61130-8979-47EE-93C3-E263BC69C02C}" type="presParOf" srcId="{DBB20E9A-0695-415E-9647-65288B95A084}" destId="{0DB45B85-60F0-4EFD-AF4B-B86766442727}" srcOrd="4" destOrd="0" presId="urn:microsoft.com/office/officeart/2018/layout/CircleProcess"/>
    <dgm:cxn modelId="{3476AC31-1EE0-4859-86C3-F9C316629D53}" type="presParOf" srcId="{0DB45B85-60F0-4EFD-AF4B-B86766442727}" destId="{F519F4EF-704A-4B15-ACD1-E6DB4EBE6900}" srcOrd="0" destOrd="0" presId="urn:microsoft.com/office/officeart/2018/layout/CircleProcess"/>
    <dgm:cxn modelId="{3B2FA00F-4E8D-4631-872B-2BB050FBD4F7}" type="presParOf" srcId="{DBB20E9A-0695-415E-9647-65288B95A084}" destId="{BC0E636D-338D-4FBB-B273-D4946128A367}" srcOrd="5" destOrd="0" presId="urn:microsoft.com/office/officeart/2018/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56E4D7-7CFB-4BFF-B0C4-FE0C3E1D54B8}">
      <dsp:nvSpPr>
        <dsp:cNvPr id="0" name=""/>
        <dsp:cNvSpPr/>
      </dsp:nvSpPr>
      <dsp:spPr>
        <a:xfrm>
          <a:off x="5695495" y="1233301"/>
          <a:ext cx="3267635" cy="326758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F11F52A-702E-4C8C-B5F9-557F2B3A1EC6}">
      <dsp:nvSpPr>
        <dsp:cNvPr id="0" name=""/>
        <dsp:cNvSpPr/>
      </dsp:nvSpPr>
      <dsp:spPr>
        <a:xfrm>
          <a:off x="5804368" y="1342239"/>
          <a:ext cx="3049164" cy="3049711"/>
        </a:xfrm>
        <a:prstGeom prst="ellipse">
          <a:avLst/>
        </a:prstGeom>
        <a:solidFill>
          <a:schemeClr val="accent2">
            <a:hueOff val="-485121"/>
            <a:satOff val="-27976"/>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r>
            <a:rPr lang="en-ZA" sz="3000" b="1" kern="1200"/>
            <a:t>Engaging content:</a:t>
          </a:r>
          <a:br>
            <a:rPr lang="en-ZA" sz="3000" b="1" kern="1200"/>
          </a:br>
          <a:r>
            <a:rPr lang="en-ZA" sz="3000" kern="1200"/>
            <a:t> </a:t>
          </a:r>
          <a:br>
            <a:rPr lang="en-ZA" sz="3000" kern="1200"/>
          </a:br>
          <a:r>
            <a:rPr lang="en-ZA" sz="3000" i="1" kern="1200"/>
            <a:t>how </a:t>
          </a:r>
          <a:r>
            <a:rPr lang="en-ZA" sz="3000" kern="1200"/>
            <a:t>we think</a:t>
          </a:r>
          <a:endParaRPr lang="en-US" sz="3000" kern="1200"/>
        </a:p>
      </dsp:txBody>
      <dsp:txXfrm>
        <a:off x="6240585" y="1777994"/>
        <a:ext cx="2178181" cy="2178201"/>
      </dsp:txXfrm>
    </dsp:sp>
    <dsp:sp modelId="{9B08C89D-C30F-4FCE-B367-0A947170820D}">
      <dsp:nvSpPr>
        <dsp:cNvPr id="0" name=""/>
        <dsp:cNvSpPr/>
      </dsp:nvSpPr>
      <dsp:spPr>
        <a:xfrm rot="2700000">
          <a:off x="2319296" y="1232937"/>
          <a:ext cx="3267743" cy="3267743"/>
        </a:xfrm>
        <a:prstGeom prst="teardrop">
          <a:avLst>
            <a:gd name="adj" fmla="val 100000"/>
          </a:avLst>
        </a:prstGeom>
        <a:solidFill>
          <a:schemeClr val="accent2">
            <a:hueOff val="-970242"/>
            <a:satOff val="-55952"/>
            <a:lumOff val="5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19F4EF-704A-4B15-ACD1-E6DB4EBE6900}">
      <dsp:nvSpPr>
        <dsp:cNvPr id="0" name=""/>
        <dsp:cNvSpPr/>
      </dsp:nvSpPr>
      <dsp:spPr>
        <a:xfrm>
          <a:off x="2494097" y="1342239"/>
          <a:ext cx="2918141" cy="3049711"/>
        </a:xfrm>
        <a:prstGeom prst="ellipse">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r>
            <a:rPr lang="en-ZA" sz="3000" b="1" kern="1200"/>
            <a:t>Content: </a:t>
          </a:r>
          <a:br>
            <a:rPr lang="en-ZA" sz="3000" b="1" kern="1200"/>
          </a:br>
          <a:r>
            <a:rPr lang="en-ZA" sz="3000" kern="1200"/>
            <a:t> </a:t>
          </a:r>
          <a:br>
            <a:rPr lang="en-ZA" sz="3000" kern="1200"/>
          </a:br>
          <a:r>
            <a:rPr lang="en-ZA" sz="3000" i="1" kern="1200"/>
            <a:t>what </a:t>
          </a:r>
          <a:r>
            <a:rPr lang="en-ZA" sz="3000" kern="1200"/>
            <a:t>we think</a:t>
          </a:r>
          <a:endParaRPr lang="en-US" sz="3000" kern="1200"/>
        </a:p>
      </dsp:txBody>
      <dsp:txXfrm>
        <a:off x="2910875" y="1777994"/>
        <a:ext cx="2084585" cy="2178201"/>
      </dsp:txXfrm>
    </dsp:sp>
  </dsp:spTree>
</dsp:drawing>
</file>

<file path=ppt/diagrams/layout1.xml><?xml version="1.0" encoding="utf-8"?>
<dgm:layoutDef xmlns:dgm="http://schemas.openxmlformats.org/drawingml/2006/diagram" xmlns:a="http://schemas.openxmlformats.org/drawingml/2006/main" uniqueId="urn:microsoft.com/office/officeart/2018/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node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BB4FC9E-FF45-16EE-9FED-01D26FF79F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8F73351B-3F97-7B71-93BC-FB5B0A22896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7F6593D-6C49-4590-B487-94509D32259A}" type="datetimeFigureOut">
              <a:rPr lang="en-GB" smtClean="0"/>
              <a:t>28/07/2023</a:t>
            </a:fld>
            <a:endParaRPr lang="en-GB"/>
          </a:p>
        </p:txBody>
      </p:sp>
      <p:sp>
        <p:nvSpPr>
          <p:cNvPr id="4" name="Footer Placeholder 3">
            <a:extLst>
              <a:ext uri="{FF2B5EF4-FFF2-40B4-BE49-F238E27FC236}">
                <a16:creationId xmlns:a16="http://schemas.microsoft.com/office/drawing/2014/main" id="{A896F1E4-AF23-66F2-7B46-D385D05E708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FBCD00C0-2847-76E5-1109-E94613F5218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AC2C14E-7C09-424A-9734-9106CBEE8F00}" type="slidenum">
              <a:rPr lang="en-GB" smtClean="0"/>
              <a:t>‹#›</a:t>
            </a:fld>
            <a:endParaRPr lang="en-GB"/>
          </a:p>
        </p:txBody>
      </p:sp>
    </p:spTree>
    <p:extLst>
      <p:ext uri="{BB962C8B-B14F-4D97-AF65-F5344CB8AC3E}">
        <p14:creationId xmlns:p14="http://schemas.microsoft.com/office/powerpoint/2010/main" val="22312570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5A5DD4-966E-4A87-A8EC-D5051A632C22}" type="datetimeFigureOut">
              <a:rPr lang="en-GB" smtClean="0"/>
              <a:t>28/07/2023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28FE87-FCAD-41FD-BE4D-112740DFA3CB}" type="slidenum">
              <a:rPr lang="en-GB" smtClean="0"/>
              <a:t>‹#›</a:t>
            </a:fld>
            <a:endParaRPr lang="en-GB"/>
          </a:p>
        </p:txBody>
      </p:sp>
    </p:spTree>
    <p:extLst>
      <p:ext uri="{BB962C8B-B14F-4D97-AF65-F5344CB8AC3E}">
        <p14:creationId xmlns:p14="http://schemas.microsoft.com/office/powerpoint/2010/main" val="1527209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The purpose of this video is to introduce a series of modules on Western Art Music in History and Society, offered at the University of South Africa. These modules are an integral part of the Bachelor of Music program and are also accessible to Bachelor of Arts students. Their content broadly encompasses Western Art Music, History, and Society.</a:t>
            </a:r>
            <a:endParaRPr lang="en-GB" dirty="0"/>
          </a:p>
        </p:txBody>
      </p:sp>
      <p:sp>
        <p:nvSpPr>
          <p:cNvPr id="4" name="Slide Number Placeholder 3"/>
          <p:cNvSpPr>
            <a:spLocks noGrp="1"/>
          </p:cNvSpPr>
          <p:nvPr>
            <p:ph type="sldNum" sz="quarter" idx="5"/>
          </p:nvPr>
        </p:nvSpPr>
        <p:spPr/>
        <p:txBody>
          <a:bodyPr/>
          <a:lstStyle/>
          <a:p>
            <a:fld id="{0128FE87-FCAD-41FD-BE4D-112740DFA3CB}" type="slidenum">
              <a:rPr lang="en-GB" smtClean="0"/>
              <a:t>1</a:t>
            </a:fld>
            <a:endParaRPr lang="en-GB"/>
          </a:p>
        </p:txBody>
      </p:sp>
    </p:spTree>
    <p:extLst>
      <p:ext uri="{BB962C8B-B14F-4D97-AF65-F5344CB8AC3E}">
        <p14:creationId xmlns:p14="http://schemas.microsoft.com/office/powerpoint/2010/main" val="3557705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374151"/>
                </a:solidFill>
                <a:effectLst/>
                <a:latin typeface="Söhne"/>
              </a:rPr>
              <a:t>The series consists of three modules providing a chronological survey of Western Art Music from the Ancient World to the present. These modules are structured within the music degree to progress sequentially from level one to level three. Additionally, there is a fourth module dedicated to Opera and Choral Music, where these genres are explored in their contemporary forms with a focus on South African, African and global contexts. Introduction videos for each module will be made available separately.</a:t>
            </a:r>
          </a:p>
          <a:p>
            <a:pPr algn="l"/>
            <a:r>
              <a:rPr lang="en-US" b="0" i="0" dirty="0">
                <a:solidFill>
                  <a:srgbClr val="374151"/>
                </a:solidFill>
                <a:effectLst/>
                <a:latin typeface="Söhne"/>
              </a:rPr>
              <a:t>For now, I introduce some fundamental aspects that will be worth revisiting whenever a new module is undertaken.</a:t>
            </a:r>
          </a:p>
        </p:txBody>
      </p:sp>
      <p:sp>
        <p:nvSpPr>
          <p:cNvPr id="4" name="Slide Number Placeholder 3"/>
          <p:cNvSpPr>
            <a:spLocks noGrp="1"/>
          </p:cNvSpPr>
          <p:nvPr>
            <p:ph type="sldNum" sz="quarter" idx="5"/>
          </p:nvPr>
        </p:nvSpPr>
        <p:spPr/>
        <p:txBody>
          <a:bodyPr/>
          <a:lstStyle/>
          <a:p>
            <a:fld id="{0128FE87-FCAD-41FD-BE4D-112740DFA3CB}" type="slidenum">
              <a:rPr lang="en-GB" smtClean="0"/>
              <a:t>2</a:t>
            </a:fld>
            <a:endParaRPr lang="en-GB"/>
          </a:p>
        </p:txBody>
      </p:sp>
    </p:spTree>
    <p:extLst>
      <p:ext uri="{BB962C8B-B14F-4D97-AF65-F5344CB8AC3E}">
        <p14:creationId xmlns:p14="http://schemas.microsoft.com/office/powerpoint/2010/main" val="589411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https://commons.wikimedia.org/wiki/File:The_history_of_the_world;_a_survey_of_a_man%27s_record_(1902)_(14773616532).jpg</a:t>
            </a:r>
          </a:p>
          <a:p>
            <a:endParaRPr lang="en-GB" dirty="0"/>
          </a:p>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Arial" panose="020B0604020202020204" pitchFamily="34" charset="0"/>
              </a:rPr>
              <a:t>It </a:t>
            </a:r>
            <a:r>
              <a:rPr lang="en-US" sz="1800" kern="100" dirty="0">
                <a:effectLst/>
                <a:latin typeface="Calibri" panose="020F0502020204030204" pitchFamily="34" charset="0"/>
                <a:ea typeface="Calibri" panose="020F0502020204030204" pitchFamily="34" charset="0"/>
                <a:cs typeface="Arial" panose="020B0604020202020204" pitchFamily="34" charset="0"/>
              </a:rPr>
              <a:t>is important to recognize that these modules are semester-based, allowing only twelve weeks to cover extensive periods of history. The first module, for instance, covers a music history spanning an entire millennium! It is thus crucial to bear in mind that these modules aim to provide only a survey, essentially like a map that offers a condensed representation of the vast world of Western Art Music history. Consequently, they inherently fall short in capturing the true depth and complexity of the subject matter, including the tangible realities of various aspects.</a:t>
            </a:r>
          </a:p>
          <a:p>
            <a:pPr>
              <a:lnSpc>
                <a:spcPct val="107000"/>
              </a:lnSpc>
              <a:spcAft>
                <a:spcPts val="800"/>
              </a:spcAft>
            </a:pP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US" sz="1800" kern="100" dirty="0">
                <a:effectLst/>
                <a:latin typeface="Calibri" panose="020F0502020204030204" pitchFamily="34" charset="0"/>
                <a:ea typeface="Calibri" panose="020F0502020204030204" pitchFamily="34" charset="0"/>
                <a:cs typeface="Arial" panose="020B0604020202020204" pitchFamily="34" charset="0"/>
              </a:rPr>
              <a:t>After completing these modules, rather than feeling like you have gained a comprehensive understanding of the subject, you may come to realize how much you still don’t know. It is normal for such a survey to leave you with a heightened awareness of the vast amount of knowledge that exists beyond what is covered in these courses.</a:t>
            </a: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0128FE87-FCAD-41FD-BE4D-112740DFA3CB}" type="slidenum">
              <a:rPr lang="en-GB" smtClean="0"/>
              <a:t>3</a:t>
            </a:fld>
            <a:endParaRPr lang="en-GB"/>
          </a:p>
        </p:txBody>
      </p:sp>
    </p:spTree>
    <p:extLst>
      <p:ext uri="{BB962C8B-B14F-4D97-AF65-F5344CB8AC3E}">
        <p14:creationId xmlns:p14="http://schemas.microsoft.com/office/powerpoint/2010/main" val="3031909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a:t>https://commons.wikimedia.org/wiki/File:Bird_In_Flight.png</a:t>
            </a:r>
          </a:p>
          <a:p>
            <a:endParaRPr lang="en-ZA" dirty="0"/>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Imagine it like this: You are a bird – in fact, we are a flock flying together, migrating from one place to another. Every now and again, one of us dives down to grab a worm or sit on a branch for a while, but we quickly return to the sky so as not to miss the journey. The souvenir you grab from the ground will be different from the one I choose, but each item we collect represents a small piece of the landscape that we can see from above, yet will never fully know. </a:t>
            </a: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0128FE87-FCAD-41FD-BE4D-112740DFA3CB}" type="slidenum">
              <a:rPr lang="en-GB" smtClean="0"/>
              <a:t>4</a:t>
            </a:fld>
            <a:endParaRPr lang="en-GB"/>
          </a:p>
        </p:txBody>
      </p:sp>
    </p:spTree>
    <p:extLst>
      <p:ext uri="{BB962C8B-B14F-4D97-AF65-F5344CB8AC3E}">
        <p14:creationId xmlns:p14="http://schemas.microsoft.com/office/powerpoint/2010/main" val="9755135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What we learn in our courses has less to do with the content itself and more to do with the skills required to engage with the content. Here, "content" refers to "what" we think, while "engaging content" refers to "how" we think.</a:t>
            </a: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0128FE87-FCAD-41FD-BE4D-112740DFA3CB}" type="slidenum">
              <a:rPr lang="en-GB" smtClean="0"/>
              <a:t>5</a:t>
            </a:fld>
            <a:endParaRPr lang="en-GB"/>
          </a:p>
        </p:txBody>
      </p:sp>
    </p:spTree>
    <p:extLst>
      <p:ext uri="{BB962C8B-B14F-4D97-AF65-F5344CB8AC3E}">
        <p14:creationId xmlns:p14="http://schemas.microsoft.com/office/powerpoint/2010/main" val="31138095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The content of this series of modules - the essence of our thinking - is Western Art Music. However, there is a concern to address: many students who enroll for music studies at UNISA have little to no background in Western Art Music or show limited interest in it. You might wonder, “If I am interested in Jazz, or popular music, or African music; why should I bother with classical music? What relevance do Bach, Mozart and Beethoven hold?” You may be surprised to learn that this question extends far beyond South Africa and Africa. People worldwide ponder the significance of Western art music from various perspectives and for diverse reasons.</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*In our context, this question is deeply intertwined with a troubling history of colonization, which has influenced how African communities view themselves. It represents a history of power, domination, oppression, and exploitation. Through the study of Western Art Music's history, we confront the question: "How did we get here?" Understanding this history is important for multiple reasons, including the continued practice, enjoyment, and creation of this music on the African continent. Furthermore, our music education systems and curricula still predominantly favor the theoretical principles of Western Art Music over other forms of musical knowledge. As we progress through this series, we will discover and contemplate more reasons behind this question.</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*As we explore how we arrived at this point, we must also consider how to proceed from here. In 2015, students of the #Rhodesmustfall movement called for decolonizing education in South Africa. Therefore, the question of what decolonization means in the study of Western Art Music in history and society should be a central topic in many of our conversations throughout this series.</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As an introduction to the series, it would be beneficial to discuss the concept of "history" itself - how we perceive it and how it shapes our thinking.</a:t>
            </a: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0128FE87-FCAD-41FD-BE4D-112740DFA3CB}" type="slidenum">
              <a:rPr lang="en-GB" smtClean="0"/>
              <a:t>6</a:t>
            </a:fld>
            <a:endParaRPr lang="en-GB"/>
          </a:p>
        </p:txBody>
      </p:sp>
    </p:spTree>
    <p:extLst>
      <p:ext uri="{BB962C8B-B14F-4D97-AF65-F5344CB8AC3E}">
        <p14:creationId xmlns:p14="http://schemas.microsoft.com/office/powerpoint/2010/main" val="21731160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I propose that we approach history as a mode of storytelling.</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*Have you, by any chance, come across the term "herstory" on social media or while browsing the internet? I use this feminist term to illustrate what I mean by history as storytelling. "Herstory" is a wordplay coined and utilized by feminists to challenge the patriarchal values that have shaped the construction, consumption, and understanding of history for centuries. It draws attention to two essential questions that will be recurring themes in this series:</a:t>
            </a: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1. Who is telling the story?</a:t>
            </a: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2. Whose stories are being told?</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In the Western context, feminists highlight that "history" is often cast as "his story," narrated by men rather than women. Consequently, history tends to present an imbalanced and biased perspective. Women's roles as social actors and political agents are underrepresented in the historical accounts presented by men.</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*The broader principle that the term "herstory" implies, and which we must remain conscious of, is how history is intricately tied to power. You might have come across the saying that history is often told by the victors, not the victims. Decolonial thinkers, therefore, object not only to the male-centric aspect of history like feminists but also to its "whiteness" and Eurocentrism.</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*As you progress through this series of modules, keep in mind the key themes of patriarchy, whiteness, Eurocentrism, and coloniality. From the outset, I encourage you to approach this course with a critical mind. Be critical of everything: your lecturer's notes, study guides, prescribed books, and every source you consult while preparing your assignments. Adopting a critical perspective will enrich your understanding and allow for a more inclusive exploration of history and its various narratives.</a:t>
            </a: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0128FE87-FCAD-41FD-BE4D-112740DFA3CB}" type="slidenum">
              <a:rPr lang="en-GB" smtClean="0"/>
              <a:t>7</a:t>
            </a:fld>
            <a:endParaRPr lang="en-GB"/>
          </a:p>
        </p:txBody>
      </p:sp>
    </p:spTree>
    <p:extLst>
      <p:ext uri="{BB962C8B-B14F-4D97-AF65-F5344CB8AC3E}">
        <p14:creationId xmlns:p14="http://schemas.microsoft.com/office/powerpoint/2010/main" val="1462103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Whatever you read, always ask yourself: who is telling the story, and whose story is being conveyed? Once you begin with these questions, you will naturally progress to the following inquiries: why is this specific person writing this particular story, and what might their underlying agenda be? Are there alternative ways to narrate the same story from different perspectives? How can the story be presented differently?</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I urge you to be cautious of a common trope that appears in many histories of Western Art Music, one that I often encounter in students' assignments as well: the notion of the "Master composer" and the "Masterwork." These ideas often manifest as extreme statements like, "Mozart was the greatest composer of all time, and all of his works are masterpieces." Such narratives perpetuate the biases of conventional histories that seek to portray Western civilization as superior while marginalizing other civilizations as primitive.</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Stay vigilant against falling into this trap of reinforcing the "Master composer" narrative and be open to exploring a more diverse and inclusive perspective on the history of Western Art Music. Recognize that artistic excellence is not limited to any single culture or civilization and that a richer appreciation of music history comes from acknowledging and celebrating the contributions of various cultures and individuals.</a:t>
            </a: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0128FE87-FCAD-41FD-BE4D-112740DFA3CB}" type="slidenum">
              <a:rPr lang="en-GB" smtClean="0"/>
              <a:t>8</a:t>
            </a:fld>
            <a:endParaRPr lang="en-GB"/>
          </a:p>
        </p:txBody>
      </p:sp>
    </p:spTree>
    <p:extLst>
      <p:ext uri="{BB962C8B-B14F-4D97-AF65-F5344CB8AC3E}">
        <p14:creationId xmlns:p14="http://schemas.microsoft.com/office/powerpoint/2010/main" val="987245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As we embark on our studies of Western Art Music in history and society, I encourage us to approach this journey with an awareness of our own location and histories: </a:t>
            </a:r>
          </a:p>
          <a:p>
            <a:pPr>
              <a:lnSpc>
                <a:spcPct val="107000"/>
              </a:lnSpc>
              <a:spcAft>
                <a:spcPts val="800"/>
              </a:spcAft>
            </a:pP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a:effectLst/>
                <a:latin typeface="Calibri" panose="020F0502020204030204" pitchFamily="34" charset="0"/>
                <a:ea typeface="Calibri" panose="020F0502020204030204" pitchFamily="34" charset="0"/>
                <a:cs typeface="Arial" panose="020B0604020202020204" pitchFamily="34" charset="0"/>
              </a:rPr>
              <a:t>*</a:t>
            </a:r>
            <a:r>
              <a:rPr lang="en-US" sz="1800" kern="100" dirty="0">
                <a:effectLst/>
                <a:latin typeface="Calibri" panose="020F0502020204030204" pitchFamily="34" charset="0"/>
                <a:ea typeface="Calibri" panose="020F0502020204030204" pitchFamily="34" charset="0"/>
                <a:cs typeface="Arial" panose="020B0604020202020204" pitchFamily="34" charset="0"/>
              </a:rPr>
              <a:t>we find ourselves on the African continent, where Western Art Music resonates differently than it does on the European continent</a:t>
            </a:r>
            <a:r>
              <a:rPr lang="en-US" sz="1800" kern="100">
                <a:effectLst/>
                <a:latin typeface="Calibri" panose="020F0502020204030204" pitchFamily="34" charset="0"/>
                <a:ea typeface="Calibri" panose="020F0502020204030204" pitchFamily="34" charset="0"/>
                <a:cs typeface="Arial" panose="020B0604020202020204" pitchFamily="34" charset="0"/>
              </a:rPr>
              <a:t>. </a:t>
            </a:r>
          </a:p>
          <a:p>
            <a:pPr>
              <a:lnSpc>
                <a:spcPct val="107000"/>
              </a:lnSpc>
              <a:spcAft>
                <a:spcPts val="800"/>
              </a:spcAft>
            </a:pPr>
            <a:r>
              <a:rPr lang="en-US" sz="1800" kern="100">
                <a:effectLst/>
                <a:latin typeface="Calibri" panose="020F0502020204030204" pitchFamily="34" charset="0"/>
                <a:ea typeface="Calibri" panose="020F0502020204030204" pitchFamily="34" charset="0"/>
                <a:cs typeface="Arial" panose="020B0604020202020204" pitchFamily="34" charset="0"/>
              </a:rPr>
              <a:t>*</a:t>
            </a:r>
            <a:r>
              <a:rPr lang="en-US" sz="1800" kern="100" dirty="0">
                <a:effectLst/>
                <a:latin typeface="Calibri" panose="020F0502020204030204" pitchFamily="34" charset="0"/>
                <a:ea typeface="Calibri" panose="020F0502020204030204" pitchFamily="34" charset="0"/>
                <a:cs typeface="Arial" panose="020B0604020202020204" pitchFamily="34" charset="0"/>
              </a:rPr>
              <a:t>For this reason, I suggest that we make decolonizing the study of Western Art Music a central focus as we progress through these modules. Implicit in this recommendation is the recognition that the study of Western Art Music at African universities has not been fully decolonized yet. I invite all undergraduate music students to actively participate in this essential decolonizing project while preparing assignments, collaborating with peers, and engaging in class discussions. We can do so by adopting history as a mode of storytelling, continuously questioning who is telling the stories and whose stories are being told. Moreover, let's begin sharing our own stories and learning from the narratives our peers will share.</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*These stories will evolve through repeated cycles of listening and responding: </a:t>
            </a: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*we will listen and respond to history; </a:t>
            </a: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*we will listen and respond to Western Art Music; </a:t>
            </a: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*we will listen and respond to ourselves; and </a:t>
            </a: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*we will listen and respond to each other.</a:t>
            </a: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Arial" panose="020B0604020202020204" pitchFamily="34" charset="0"/>
              </a:rPr>
              <a:t> </a:t>
            </a:r>
          </a:p>
        </p:txBody>
      </p:sp>
      <p:sp>
        <p:nvSpPr>
          <p:cNvPr id="4" name="Slide Number Placeholder 3"/>
          <p:cNvSpPr>
            <a:spLocks noGrp="1"/>
          </p:cNvSpPr>
          <p:nvPr>
            <p:ph type="sldNum" sz="quarter" idx="5"/>
          </p:nvPr>
        </p:nvSpPr>
        <p:spPr/>
        <p:txBody>
          <a:bodyPr/>
          <a:lstStyle/>
          <a:p>
            <a:fld id="{0128FE87-FCAD-41FD-BE4D-112740DFA3CB}" type="slidenum">
              <a:rPr lang="en-GB" smtClean="0"/>
              <a:t>9</a:t>
            </a:fld>
            <a:endParaRPr lang="en-GB"/>
          </a:p>
        </p:txBody>
      </p:sp>
    </p:spTree>
    <p:extLst>
      <p:ext uri="{BB962C8B-B14F-4D97-AF65-F5344CB8AC3E}">
        <p14:creationId xmlns:p14="http://schemas.microsoft.com/office/powerpoint/2010/main" val="35201510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a:p>
        </p:txBody>
      </p:sp>
      <p:sp>
        <p:nvSpPr>
          <p:cNvPr id="4" name="Date Placeholder 3"/>
          <p:cNvSpPr>
            <a:spLocks noGrp="1"/>
          </p:cNvSpPr>
          <p:nvPr>
            <p:ph type="dt" sz="half" idx="10"/>
          </p:nvPr>
        </p:nvSpPr>
        <p:spPr/>
        <p:txBody>
          <a:bodyPr/>
          <a:lstStyle/>
          <a:p>
            <a:fld id="{B9658E3B-4376-4D5F-A28D-A5FDB0E9D89D}" type="datetimeFigureOut">
              <a:rPr lang="en-ZA" smtClean="0"/>
              <a:t>2023/07/28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398A627F-9F7D-4D14-8F59-98CC4BA8032E}" type="slidenum">
              <a:rPr lang="en-ZA" smtClean="0"/>
              <a:t>‹#›</a:t>
            </a:fld>
            <a:endParaRPr lang="en-ZA"/>
          </a:p>
        </p:txBody>
      </p:sp>
    </p:spTree>
    <p:extLst>
      <p:ext uri="{BB962C8B-B14F-4D97-AF65-F5344CB8AC3E}">
        <p14:creationId xmlns:p14="http://schemas.microsoft.com/office/powerpoint/2010/main" val="764293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B9658E3B-4376-4D5F-A28D-A5FDB0E9D89D}" type="datetimeFigureOut">
              <a:rPr lang="en-ZA" smtClean="0"/>
              <a:t>2023/07/28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398A627F-9F7D-4D14-8F59-98CC4BA8032E}" type="slidenum">
              <a:rPr lang="en-ZA" smtClean="0"/>
              <a:t>‹#›</a:t>
            </a:fld>
            <a:endParaRPr lang="en-ZA"/>
          </a:p>
        </p:txBody>
      </p:sp>
    </p:spTree>
    <p:extLst>
      <p:ext uri="{BB962C8B-B14F-4D97-AF65-F5344CB8AC3E}">
        <p14:creationId xmlns:p14="http://schemas.microsoft.com/office/powerpoint/2010/main" val="1520337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B9658E3B-4376-4D5F-A28D-A5FDB0E9D89D}" type="datetimeFigureOut">
              <a:rPr lang="en-ZA" smtClean="0"/>
              <a:t>2023/07/28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398A627F-9F7D-4D14-8F59-98CC4BA8032E}" type="slidenum">
              <a:rPr lang="en-ZA" smtClean="0"/>
              <a:t>‹#›</a:t>
            </a:fld>
            <a:endParaRPr lang="en-ZA"/>
          </a:p>
        </p:txBody>
      </p:sp>
    </p:spTree>
    <p:extLst>
      <p:ext uri="{BB962C8B-B14F-4D97-AF65-F5344CB8AC3E}">
        <p14:creationId xmlns:p14="http://schemas.microsoft.com/office/powerpoint/2010/main" val="1452776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B9658E3B-4376-4D5F-A28D-A5FDB0E9D89D}" type="datetimeFigureOut">
              <a:rPr lang="en-ZA" smtClean="0"/>
              <a:t>2023/07/28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398A627F-9F7D-4D14-8F59-98CC4BA8032E}" type="slidenum">
              <a:rPr lang="en-ZA" smtClean="0"/>
              <a:t>‹#›</a:t>
            </a:fld>
            <a:endParaRPr lang="en-ZA"/>
          </a:p>
        </p:txBody>
      </p:sp>
    </p:spTree>
    <p:extLst>
      <p:ext uri="{BB962C8B-B14F-4D97-AF65-F5344CB8AC3E}">
        <p14:creationId xmlns:p14="http://schemas.microsoft.com/office/powerpoint/2010/main" val="3532181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9658E3B-4376-4D5F-A28D-A5FDB0E9D89D}" type="datetimeFigureOut">
              <a:rPr lang="en-ZA" smtClean="0"/>
              <a:t>2023/07/28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398A627F-9F7D-4D14-8F59-98CC4BA8032E}" type="slidenum">
              <a:rPr lang="en-ZA" smtClean="0"/>
              <a:t>‹#›</a:t>
            </a:fld>
            <a:endParaRPr lang="en-ZA"/>
          </a:p>
        </p:txBody>
      </p:sp>
    </p:spTree>
    <p:extLst>
      <p:ext uri="{BB962C8B-B14F-4D97-AF65-F5344CB8AC3E}">
        <p14:creationId xmlns:p14="http://schemas.microsoft.com/office/powerpoint/2010/main" val="2592431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p>
            <a:fld id="{B9658E3B-4376-4D5F-A28D-A5FDB0E9D89D}" type="datetimeFigureOut">
              <a:rPr lang="en-ZA" smtClean="0"/>
              <a:t>2023/07/28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398A627F-9F7D-4D14-8F59-98CC4BA8032E}" type="slidenum">
              <a:rPr lang="en-ZA" smtClean="0"/>
              <a:t>‹#›</a:t>
            </a:fld>
            <a:endParaRPr lang="en-ZA"/>
          </a:p>
        </p:txBody>
      </p:sp>
    </p:spTree>
    <p:extLst>
      <p:ext uri="{BB962C8B-B14F-4D97-AF65-F5344CB8AC3E}">
        <p14:creationId xmlns:p14="http://schemas.microsoft.com/office/powerpoint/2010/main" val="372865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p>
            <a:fld id="{B9658E3B-4376-4D5F-A28D-A5FDB0E9D89D}" type="datetimeFigureOut">
              <a:rPr lang="en-ZA" smtClean="0"/>
              <a:t>2023/07/28</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398A627F-9F7D-4D14-8F59-98CC4BA8032E}" type="slidenum">
              <a:rPr lang="en-ZA" smtClean="0"/>
              <a:t>‹#›</a:t>
            </a:fld>
            <a:endParaRPr lang="en-ZA"/>
          </a:p>
        </p:txBody>
      </p:sp>
    </p:spTree>
    <p:extLst>
      <p:ext uri="{BB962C8B-B14F-4D97-AF65-F5344CB8AC3E}">
        <p14:creationId xmlns:p14="http://schemas.microsoft.com/office/powerpoint/2010/main" val="3107265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p>
            <a:fld id="{B9658E3B-4376-4D5F-A28D-A5FDB0E9D89D}" type="datetimeFigureOut">
              <a:rPr lang="en-ZA" smtClean="0"/>
              <a:t>2023/07/28</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398A627F-9F7D-4D14-8F59-98CC4BA8032E}" type="slidenum">
              <a:rPr lang="en-ZA" smtClean="0"/>
              <a:t>‹#›</a:t>
            </a:fld>
            <a:endParaRPr lang="en-ZA"/>
          </a:p>
        </p:txBody>
      </p:sp>
    </p:spTree>
    <p:extLst>
      <p:ext uri="{BB962C8B-B14F-4D97-AF65-F5344CB8AC3E}">
        <p14:creationId xmlns:p14="http://schemas.microsoft.com/office/powerpoint/2010/main" val="2873572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658E3B-4376-4D5F-A28D-A5FDB0E9D89D}" type="datetimeFigureOut">
              <a:rPr lang="en-ZA" smtClean="0"/>
              <a:t>2023/07/28</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398A627F-9F7D-4D14-8F59-98CC4BA8032E}" type="slidenum">
              <a:rPr lang="en-ZA" smtClean="0"/>
              <a:t>‹#›</a:t>
            </a:fld>
            <a:endParaRPr lang="en-ZA"/>
          </a:p>
        </p:txBody>
      </p:sp>
    </p:spTree>
    <p:extLst>
      <p:ext uri="{BB962C8B-B14F-4D97-AF65-F5344CB8AC3E}">
        <p14:creationId xmlns:p14="http://schemas.microsoft.com/office/powerpoint/2010/main" val="2005053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9658E3B-4376-4D5F-A28D-A5FDB0E9D89D}" type="datetimeFigureOut">
              <a:rPr lang="en-ZA" smtClean="0"/>
              <a:t>2023/07/28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398A627F-9F7D-4D14-8F59-98CC4BA8032E}" type="slidenum">
              <a:rPr lang="en-ZA" smtClean="0"/>
              <a:t>‹#›</a:t>
            </a:fld>
            <a:endParaRPr lang="en-ZA"/>
          </a:p>
        </p:txBody>
      </p:sp>
    </p:spTree>
    <p:extLst>
      <p:ext uri="{BB962C8B-B14F-4D97-AF65-F5344CB8AC3E}">
        <p14:creationId xmlns:p14="http://schemas.microsoft.com/office/powerpoint/2010/main" val="1268042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9658E3B-4376-4D5F-A28D-A5FDB0E9D89D}" type="datetimeFigureOut">
              <a:rPr lang="en-ZA" smtClean="0"/>
              <a:t>2023/07/28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398A627F-9F7D-4D14-8F59-98CC4BA8032E}" type="slidenum">
              <a:rPr lang="en-ZA" smtClean="0"/>
              <a:t>‹#›</a:t>
            </a:fld>
            <a:endParaRPr lang="en-ZA"/>
          </a:p>
        </p:txBody>
      </p:sp>
    </p:spTree>
    <p:extLst>
      <p:ext uri="{BB962C8B-B14F-4D97-AF65-F5344CB8AC3E}">
        <p14:creationId xmlns:p14="http://schemas.microsoft.com/office/powerpoint/2010/main" val="1114837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658E3B-4376-4D5F-A28D-A5FDB0E9D89D}" type="datetimeFigureOut">
              <a:rPr lang="en-ZA" smtClean="0"/>
              <a:t>2023/07/28</a:t>
            </a:fld>
            <a:endParaRPr lang="en-Z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8A627F-9F7D-4D14-8F59-98CC4BA8032E}" type="slidenum">
              <a:rPr lang="en-ZA" smtClean="0"/>
              <a:t>‹#›</a:t>
            </a:fld>
            <a:endParaRPr lang="en-ZA"/>
          </a:p>
        </p:txBody>
      </p:sp>
    </p:spTree>
    <p:extLst>
      <p:ext uri="{BB962C8B-B14F-4D97-AF65-F5344CB8AC3E}">
        <p14:creationId xmlns:p14="http://schemas.microsoft.com/office/powerpoint/2010/main" val="3174932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timia@unisa.ac.z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s://commons.wikimedia.org/wiki/File:The_history_of_the_world;_a_survey_of_a_man%27s_record_(1902)_(14773616532).jp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commons.wikimedia.org/wiki/File:Bird_In_Flight.png" TargetMode="Externa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4">
            <a:extLst>
              <a:ext uri="{FF2B5EF4-FFF2-40B4-BE49-F238E27FC236}">
                <a16:creationId xmlns:a16="http://schemas.microsoft.com/office/drawing/2014/main" id="{854DEE1C-7FD6-4FA0-A96A-BDF952F199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6A5A13-854B-63D4-7D0B-744362BA3BDD}"/>
              </a:ext>
            </a:extLst>
          </p:cNvPr>
          <p:cNvSpPr>
            <a:spLocks noGrp="1"/>
          </p:cNvSpPr>
          <p:nvPr>
            <p:ph type="ctrTitle"/>
          </p:nvPr>
        </p:nvSpPr>
        <p:spPr>
          <a:xfrm>
            <a:off x="1524000" y="4370227"/>
            <a:ext cx="9144000" cy="1193138"/>
          </a:xfrm>
        </p:spPr>
        <p:txBody>
          <a:bodyPr>
            <a:normAutofit/>
          </a:bodyPr>
          <a:lstStyle/>
          <a:p>
            <a:r>
              <a:rPr lang="en-ZA" sz="4100"/>
              <a:t>Western Art Music in History and Society</a:t>
            </a:r>
            <a:endParaRPr lang="en-GB" sz="4100"/>
          </a:p>
        </p:txBody>
      </p:sp>
      <p:sp>
        <p:nvSpPr>
          <p:cNvPr id="4" name="Subtitle 3">
            <a:extLst>
              <a:ext uri="{FF2B5EF4-FFF2-40B4-BE49-F238E27FC236}">
                <a16:creationId xmlns:a16="http://schemas.microsoft.com/office/drawing/2014/main" id="{EDC3111C-C9F6-5313-2046-3B9E1AED9DAF}"/>
              </a:ext>
            </a:extLst>
          </p:cNvPr>
          <p:cNvSpPr>
            <a:spLocks noGrp="1"/>
          </p:cNvSpPr>
          <p:nvPr>
            <p:ph type="subTitle" idx="1"/>
          </p:nvPr>
        </p:nvSpPr>
        <p:spPr>
          <a:xfrm>
            <a:off x="1524000" y="5636465"/>
            <a:ext cx="9144000" cy="646785"/>
          </a:xfrm>
        </p:spPr>
        <p:txBody>
          <a:bodyPr>
            <a:noAutofit/>
          </a:bodyPr>
          <a:lstStyle/>
          <a:p>
            <a:r>
              <a:rPr lang="en-ZA" sz="1200"/>
              <a:t>Dr Annemie Behr</a:t>
            </a:r>
            <a:br>
              <a:rPr lang="en-GB" sz="1200"/>
            </a:br>
            <a:r>
              <a:rPr lang="en-GB" sz="1200">
                <a:hlinkClick r:id="rId3"/>
              </a:rPr>
              <a:t>stimia@unisa.ac.za</a:t>
            </a:r>
            <a:r>
              <a:rPr lang="en-ZA" sz="1200"/>
              <a:t> </a:t>
            </a:r>
          </a:p>
          <a:p>
            <a:r>
              <a:rPr lang="en-ZA" sz="1200"/>
              <a:t>University of South Africa</a:t>
            </a:r>
            <a:endParaRPr lang="en-GB" sz="1200"/>
          </a:p>
        </p:txBody>
      </p:sp>
      <p:pic>
        <p:nvPicPr>
          <p:cNvPr id="3" name="Picture 2" descr="Diagram&#10;&#10;Description automatically generated">
            <a:extLst>
              <a:ext uri="{FF2B5EF4-FFF2-40B4-BE49-F238E27FC236}">
                <a16:creationId xmlns:a16="http://schemas.microsoft.com/office/drawing/2014/main" id="{E990AFB3-BFB7-477E-AD66-9AB16405936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1414" r="2" b="13373"/>
          <a:stretch/>
        </p:blipFill>
        <p:spPr>
          <a:xfrm>
            <a:off x="1690046" y="386205"/>
            <a:ext cx="8903441" cy="3766876"/>
          </a:xfrm>
          <a:custGeom>
            <a:avLst/>
            <a:gdLst/>
            <a:ahLst/>
            <a:cxnLst/>
            <a:rect l="l" t="t" r="r" b="b"/>
            <a:pathLst>
              <a:path w="8903441" h="3766876">
                <a:moveTo>
                  <a:pt x="8890380" y="1667288"/>
                </a:moveTo>
                <a:lnTo>
                  <a:pt x="8895460" y="1677046"/>
                </a:lnTo>
                <a:cubicBezTo>
                  <a:pt x="8905866" y="1703466"/>
                  <a:pt x="8906717" y="1724063"/>
                  <a:pt x="8894323" y="1729738"/>
                </a:cubicBezTo>
                <a:lnTo>
                  <a:pt x="8891365" y="1729349"/>
                </a:lnTo>
                <a:lnTo>
                  <a:pt x="8891421" y="1712412"/>
                </a:lnTo>
                <a:cubicBezTo>
                  <a:pt x="8891337" y="1700170"/>
                  <a:pt x="8891138" y="1688653"/>
                  <a:pt x="8890856" y="1678595"/>
                </a:cubicBezTo>
                <a:close/>
                <a:moveTo>
                  <a:pt x="8888451" y="1641624"/>
                </a:moveTo>
                <a:cubicBezTo>
                  <a:pt x="8888927" y="1642911"/>
                  <a:pt x="8889388" y="1647125"/>
                  <a:pt x="8889800" y="1653531"/>
                </a:cubicBezTo>
                <a:lnTo>
                  <a:pt x="8890380" y="1667288"/>
                </a:lnTo>
                <a:lnTo>
                  <a:pt x="8884645" y="1656272"/>
                </a:lnTo>
                <a:lnTo>
                  <a:pt x="8886368" y="1643902"/>
                </a:lnTo>
                <a:cubicBezTo>
                  <a:pt x="8887058" y="1640758"/>
                  <a:pt x="8887743" y="1639762"/>
                  <a:pt x="8888451" y="1641624"/>
                </a:cubicBezTo>
                <a:close/>
                <a:moveTo>
                  <a:pt x="999724" y="1241031"/>
                </a:moveTo>
                <a:cubicBezTo>
                  <a:pt x="998379" y="1242269"/>
                  <a:pt x="996554" y="1243547"/>
                  <a:pt x="995210" y="1244785"/>
                </a:cubicBezTo>
                <a:cubicBezTo>
                  <a:pt x="1005261" y="1248940"/>
                  <a:pt x="1015746" y="1252497"/>
                  <a:pt x="1025774" y="1256374"/>
                </a:cubicBezTo>
                <a:cubicBezTo>
                  <a:pt x="1037480" y="1257305"/>
                  <a:pt x="1049668" y="1258195"/>
                  <a:pt x="1060894" y="1259168"/>
                </a:cubicBezTo>
                <a:cubicBezTo>
                  <a:pt x="1040504" y="1253123"/>
                  <a:pt x="1020115" y="1247076"/>
                  <a:pt x="999724" y="1241031"/>
                </a:cubicBezTo>
                <a:close/>
                <a:moveTo>
                  <a:pt x="1319296" y="820371"/>
                </a:moveTo>
                <a:cubicBezTo>
                  <a:pt x="1421680" y="872109"/>
                  <a:pt x="1548101" y="905226"/>
                  <a:pt x="1681342" y="933268"/>
                </a:cubicBezTo>
                <a:cubicBezTo>
                  <a:pt x="1683167" y="931988"/>
                  <a:pt x="1684512" y="930751"/>
                  <a:pt x="1686338" y="929471"/>
                </a:cubicBezTo>
                <a:cubicBezTo>
                  <a:pt x="1563998" y="893197"/>
                  <a:pt x="1441635" y="856646"/>
                  <a:pt x="1319296" y="820371"/>
                </a:cubicBezTo>
                <a:close/>
                <a:moveTo>
                  <a:pt x="7894848" y="858"/>
                </a:moveTo>
                <a:cubicBezTo>
                  <a:pt x="7906700" y="3455"/>
                  <a:pt x="7910528" y="8436"/>
                  <a:pt x="7907341" y="16271"/>
                </a:cubicBezTo>
                <a:cubicBezTo>
                  <a:pt x="7902882" y="26177"/>
                  <a:pt x="7893520" y="35394"/>
                  <a:pt x="7882642" y="43904"/>
                </a:cubicBezTo>
                <a:cubicBezTo>
                  <a:pt x="7831903" y="83897"/>
                  <a:pt x="7856047" y="94090"/>
                  <a:pt x="7927648" y="93123"/>
                </a:cubicBezTo>
                <a:cubicBezTo>
                  <a:pt x="7991511" y="92274"/>
                  <a:pt x="8055318" y="85274"/>
                  <a:pt x="8119655" y="78787"/>
                </a:cubicBezTo>
                <a:cubicBezTo>
                  <a:pt x="8151329" y="75447"/>
                  <a:pt x="8152942" y="77265"/>
                  <a:pt x="8141786" y="93635"/>
                </a:cubicBezTo>
                <a:cubicBezTo>
                  <a:pt x="8123815" y="120677"/>
                  <a:pt x="8122595" y="145410"/>
                  <a:pt x="8151055" y="166138"/>
                </a:cubicBezTo>
                <a:cubicBezTo>
                  <a:pt x="8157767" y="170866"/>
                  <a:pt x="8162605" y="176318"/>
                  <a:pt x="8160811" y="183471"/>
                </a:cubicBezTo>
                <a:cubicBezTo>
                  <a:pt x="8152723" y="212724"/>
                  <a:pt x="8169841" y="236686"/>
                  <a:pt x="8187466" y="260884"/>
                </a:cubicBezTo>
                <a:cubicBezTo>
                  <a:pt x="8217175" y="301371"/>
                  <a:pt x="8254836" y="338641"/>
                  <a:pt x="8295790" y="374783"/>
                </a:cubicBezTo>
                <a:cubicBezTo>
                  <a:pt x="8324664" y="400232"/>
                  <a:pt x="8342922" y="431650"/>
                  <a:pt x="8406170" y="440370"/>
                </a:cubicBezTo>
                <a:cubicBezTo>
                  <a:pt x="8421364" y="442394"/>
                  <a:pt x="8426373" y="449790"/>
                  <a:pt x="8420903" y="459225"/>
                </a:cubicBezTo>
                <a:cubicBezTo>
                  <a:pt x="8402820" y="490474"/>
                  <a:pt x="8417534" y="514648"/>
                  <a:pt x="8450800" y="534955"/>
                </a:cubicBezTo>
                <a:cubicBezTo>
                  <a:pt x="8462563" y="542037"/>
                  <a:pt x="8458146" y="546902"/>
                  <a:pt x="8442097" y="551669"/>
                </a:cubicBezTo>
                <a:cubicBezTo>
                  <a:pt x="8423667" y="556925"/>
                  <a:pt x="8409328" y="564619"/>
                  <a:pt x="8398067" y="574282"/>
                </a:cubicBezTo>
                <a:cubicBezTo>
                  <a:pt x="8379577" y="589897"/>
                  <a:pt x="8370872" y="606612"/>
                  <a:pt x="8363634" y="623477"/>
                </a:cubicBezTo>
                <a:cubicBezTo>
                  <a:pt x="8352394" y="649929"/>
                  <a:pt x="8339133" y="675439"/>
                  <a:pt x="8295388" y="695789"/>
                </a:cubicBezTo>
                <a:cubicBezTo>
                  <a:pt x="8282368" y="701969"/>
                  <a:pt x="8271923" y="709882"/>
                  <a:pt x="8260972" y="717559"/>
                </a:cubicBezTo>
                <a:cubicBezTo>
                  <a:pt x="8264466" y="724248"/>
                  <a:pt x="8273101" y="728807"/>
                  <a:pt x="8289132" y="729358"/>
                </a:cubicBezTo>
                <a:cubicBezTo>
                  <a:pt x="8391169" y="732995"/>
                  <a:pt x="8386647" y="769770"/>
                  <a:pt x="8387346" y="810845"/>
                </a:cubicBezTo>
                <a:cubicBezTo>
                  <a:pt x="8388418" y="861681"/>
                  <a:pt x="8330862" y="890238"/>
                  <a:pt x="8259532" y="916368"/>
                </a:cubicBezTo>
                <a:cubicBezTo>
                  <a:pt x="8235122" y="925226"/>
                  <a:pt x="8199529" y="928071"/>
                  <a:pt x="8191769" y="950020"/>
                </a:cubicBezTo>
                <a:cubicBezTo>
                  <a:pt x="8234379" y="966427"/>
                  <a:pt x="8282955" y="945934"/>
                  <a:pt x="8327664" y="947606"/>
                </a:cubicBezTo>
                <a:cubicBezTo>
                  <a:pt x="8364609" y="949119"/>
                  <a:pt x="8424473" y="941347"/>
                  <a:pt x="8378206" y="982626"/>
                </a:cubicBezTo>
                <a:cubicBezTo>
                  <a:pt x="8364736" y="994722"/>
                  <a:pt x="8382242" y="1001021"/>
                  <a:pt x="8400605" y="1000529"/>
                </a:cubicBezTo>
                <a:cubicBezTo>
                  <a:pt x="8549357" y="995586"/>
                  <a:pt x="8487684" y="1076555"/>
                  <a:pt x="8538706" y="1111533"/>
                </a:cubicBezTo>
                <a:cubicBezTo>
                  <a:pt x="8553092" y="1120905"/>
                  <a:pt x="8540810" y="1141011"/>
                  <a:pt x="8520556" y="1147547"/>
                </a:cubicBezTo>
                <a:cubicBezTo>
                  <a:pt x="8392015" y="1189611"/>
                  <a:pt x="8380569" y="1263373"/>
                  <a:pt x="8322605" y="1331423"/>
                </a:cubicBezTo>
                <a:cubicBezTo>
                  <a:pt x="8393509" y="1350105"/>
                  <a:pt x="8476647" y="1348124"/>
                  <a:pt x="8552563" y="1357692"/>
                </a:cubicBezTo>
                <a:cubicBezTo>
                  <a:pt x="8631413" y="1367560"/>
                  <a:pt x="8632510" y="1380057"/>
                  <a:pt x="8572872" y="1434543"/>
                </a:cubicBezTo>
                <a:cubicBezTo>
                  <a:pt x="8740108" y="1430496"/>
                  <a:pt x="8740108" y="1430496"/>
                  <a:pt x="8695911" y="1511890"/>
                </a:cubicBezTo>
                <a:cubicBezTo>
                  <a:pt x="8766152" y="1509223"/>
                  <a:pt x="8835070" y="1574251"/>
                  <a:pt x="8873147" y="1634187"/>
                </a:cubicBezTo>
                <a:lnTo>
                  <a:pt x="8884645" y="1656272"/>
                </a:lnTo>
                <a:lnTo>
                  <a:pt x="8884254" y="1659075"/>
                </a:lnTo>
                <a:cubicBezTo>
                  <a:pt x="8882795" y="1672543"/>
                  <a:pt x="8881198" y="1691773"/>
                  <a:pt x="8879232" y="1711097"/>
                </a:cubicBezTo>
                <a:lnTo>
                  <a:pt x="8877347" y="1727504"/>
                </a:lnTo>
                <a:lnTo>
                  <a:pt x="8865337" y="1725923"/>
                </a:lnTo>
                <a:cubicBezTo>
                  <a:pt x="8855639" y="1721668"/>
                  <a:pt x="8848716" y="1720054"/>
                  <a:pt x="8843722" y="1720152"/>
                </a:cubicBezTo>
                <a:cubicBezTo>
                  <a:pt x="8828739" y="1720444"/>
                  <a:pt x="8831115" y="1736133"/>
                  <a:pt x="8828004" y="1742073"/>
                </a:cubicBezTo>
                <a:cubicBezTo>
                  <a:pt x="8817547" y="1760900"/>
                  <a:pt x="8843589" y="1770647"/>
                  <a:pt x="8861127" y="1782820"/>
                </a:cubicBezTo>
                <a:cubicBezTo>
                  <a:pt x="8867694" y="1787281"/>
                  <a:pt x="8872382" y="1766445"/>
                  <a:pt x="8875975" y="1739445"/>
                </a:cubicBezTo>
                <a:lnTo>
                  <a:pt x="8877347" y="1727504"/>
                </a:lnTo>
                <a:lnTo>
                  <a:pt x="8891365" y="1729349"/>
                </a:lnTo>
                <a:lnTo>
                  <a:pt x="8891294" y="1750579"/>
                </a:lnTo>
                <a:cubicBezTo>
                  <a:pt x="8890576" y="1802412"/>
                  <a:pt x="8887485" y="1854103"/>
                  <a:pt x="8879895" y="1858687"/>
                </a:cubicBezTo>
                <a:cubicBezTo>
                  <a:pt x="8799411" y="1907447"/>
                  <a:pt x="8858072" y="1996322"/>
                  <a:pt x="8700018" y="2022228"/>
                </a:cubicBezTo>
                <a:cubicBezTo>
                  <a:pt x="8628887" y="2034069"/>
                  <a:pt x="8597252" y="2070985"/>
                  <a:pt x="8546517" y="2094468"/>
                </a:cubicBezTo>
                <a:cubicBezTo>
                  <a:pt x="8369592" y="2175758"/>
                  <a:pt x="8254890" y="2270617"/>
                  <a:pt x="8208310" y="2391116"/>
                </a:cubicBezTo>
                <a:cubicBezTo>
                  <a:pt x="8195251" y="2424444"/>
                  <a:pt x="8137916" y="2455501"/>
                  <a:pt x="8101924" y="2486924"/>
                </a:cubicBezTo>
                <a:cubicBezTo>
                  <a:pt x="8122498" y="2506105"/>
                  <a:pt x="8219539" y="2452814"/>
                  <a:pt x="8188722" y="2510086"/>
                </a:cubicBezTo>
                <a:cubicBezTo>
                  <a:pt x="8165388" y="2553270"/>
                  <a:pt x="8098391" y="2584616"/>
                  <a:pt x="8035596" y="2614194"/>
                </a:cubicBezTo>
                <a:cubicBezTo>
                  <a:pt x="7963481" y="2647947"/>
                  <a:pt x="7883214" y="2677100"/>
                  <a:pt x="7854509" y="2730830"/>
                </a:cubicBezTo>
                <a:cubicBezTo>
                  <a:pt x="7848249" y="2742293"/>
                  <a:pt x="6341566" y="3671513"/>
                  <a:pt x="4141410" y="3763614"/>
                </a:cubicBezTo>
                <a:cubicBezTo>
                  <a:pt x="3781875" y="3778662"/>
                  <a:pt x="2353277" y="3737838"/>
                  <a:pt x="2161737" y="3718831"/>
                </a:cubicBezTo>
                <a:cubicBezTo>
                  <a:pt x="1964811" y="3699179"/>
                  <a:pt x="1793107" y="3646810"/>
                  <a:pt x="1591600" y="3635674"/>
                </a:cubicBezTo>
                <a:cubicBezTo>
                  <a:pt x="1485018" y="3629919"/>
                  <a:pt x="1381185" y="3611329"/>
                  <a:pt x="1390654" y="3531585"/>
                </a:cubicBezTo>
                <a:cubicBezTo>
                  <a:pt x="1393510" y="3508948"/>
                  <a:pt x="1364047" y="3493344"/>
                  <a:pt x="1320867" y="3503571"/>
                </a:cubicBezTo>
                <a:cubicBezTo>
                  <a:pt x="1239265" y="3523046"/>
                  <a:pt x="1198946" y="3494124"/>
                  <a:pt x="1150681" y="3474015"/>
                </a:cubicBezTo>
                <a:cubicBezTo>
                  <a:pt x="1065213" y="3438422"/>
                  <a:pt x="982868" y="3399757"/>
                  <a:pt x="851974" y="3403971"/>
                </a:cubicBezTo>
                <a:cubicBezTo>
                  <a:pt x="873994" y="3367898"/>
                  <a:pt x="917237" y="3369420"/>
                  <a:pt x="956780" y="3372944"/>
                </a:cubicBezTo>
                <a:cubicBezTo>
                  <a:pt x="1061276" y="3382521"/>
                  <a:pt x="1164043" y="3394488"/>
                  <a:pt x="1268515" y="3403788"/>
                </a:cubicBezTo>
                <a:cubicBezTo>
                  <a:pt x="1336376" y="3409863"/>
                  <a:pt x="1404651" y="3420660"/>
                  <a:pt x="1492884" y="3399484"/>
                </a:cubicBezTo>
                <a:cubicBezTo>
                  <a:pt x="1410006" y="3338199"/>
                  <a:pt x="1277736" y="3337777"/>
                  <a:pt x="1169657" y="3325996"/>
                </a:cubicBezTo>
                <a:cubicBezTo>
                  <a:pt x="1034677" y="3311259"/>
                  <a:pt x="951965" y="3268429"/>
                  <a:pt x="853866" y="3221353"/>
                </a:cubicBezTo>
                <a:cubicBezTo>
                  <a:pt x="950752" y="3199416"/>
                  <a:pt x="1014418" y="3234964"/>
                  <a:pt x="1090648" y="3226034"/>
                </a:cubicBezTo>
                <a:cubicBezTo>
                  <a:pt x="1094340" y="3218434"/>
                  <a:pt x="1100169" y="3207568"/>
                  <a:pt x="1099183" y="3207375"/>
                </a:cubicBezTo>
                <a:cubicBezTo>
                  <a:pt x="971072" y="3188118"/>
                  <a:pt x="907890" y="3136018"/>
                  <a:pt x="882137" y="3068880"/>
                </a:cubicBezTo>
                <a:cubicBezTo>
                  <a:pt x="868924" y="3034221"/>
                  <a:pt x="822286" y="3027121"/>
                  <a:pt x="776145" y="3014660"/>
                </a:cubicBezTo>
                <a:cubicBezTo>
                  <a:pt x="613874" y="2970419"/>
                  <a:pt x="443486" y="2933046"/>
                  <a:pt x="307191" y="2864697"/>
                </a:cubicBezTo>
                <a:cubicBezTo>
                  <a:pt x="457123" y="2862170"/>
                  <a:pt x="581367" y="2903594"/>
                  <a:pt x="743379" y="2911759"/>
                </a:cubicBezTo>
                <a:cubicBezTo>
                  <a:pt x="608349" y="2835743"/>
                  <a:pt x="439124" y="2806104"/>
                  <a:pt x="284020" y="2766269"/>
                </a:cubicBezTo>
                <a:cubicBezTo>
                  <a:pt x="213164" y="2748143"/>
                  <a:pt x="147010" y="2722889"/>
                  <a:pt x="63190" y="2717094"/>
                </a:cubicBezTo>
                <a:cubicBezTo>
                  <a:pt x="33455" y="2714947"/>
                  <a:pt x="-16425" y="2709531"/>
                  <a:pt x="5340" y="2681595"/>
                </a:cubicBezTo>
                <a:cubicBezTo>
                  <a:pt x="23652" y="2658441"/>
                  <a:pt x="63627" y="2661368"/>
                  <a:pt x="100237" y="2664591"/>
                </a:cubicBezTo>
                <a:cubicBezTo>
                  <a:pt x="188123" y="2672547"/>
                  <a:pt x="277551" y="2664977"/>
                  <a:pt x="394328" y="2654447"/>
                </a:cubicBezTo>
                <a:cubicBezTo>
                  <a:pt x="290057" y="2592242"/>
                  <a:pt x="112140" y="2629127"/>
                  <a:pt x="21491" y="2562088"/>
                </a:cubicBezTo>
                <a:cubicBezTo>
                  <a:pt x="125636" y="2540073"/>
                  <a:pt x="208727" y="2559644"/>
                  <a:pt x="294268" y="2557453"/>
                </a:cubicBezTo>
                <a:cubicBezTo>
                  <a:pt x="371589" y="2555423"/>
                  <a:pt x="389695" y="2540961"/>
                  <a:pt x="367847" y="2501743"/>
                </a:cubicBezTo>
                <a:cubicBezTo>
                  <a:pt x="333905" y="2440640"/>
                  <a:pt x="373328" y="2404160"/>
                  <a:pt x="486858" y="2411824"/>
                </a:cubicBezTo>
                <a:cubicBezTo>
                  <a:pt x="592120" y="2419095"/>
                  <a:pt x="600599" y="2394285"/>
                  <a:pt x="570008" y="2360312"/>
                </a:cubicBezTo>
                <a:cubicBezTo>
                  <a:pt x="525457" y="2310774"/>
                  <a:pt x="567057" y="2265987"/>
                  <a:pt x="594400" y="2218813"/>
                </a:cubicBezTo>
                <a:cubicBezTo>
                  <a:pt x="635581" y="2147198"/>
                  <a:pt x="612469" y="2115647"/>
                  <a:pt x="505675" y="2074370"/>
                </a:cubicBezTo>
                <a:cubicBezTo>
                  <a:pt x="445534" y="2051386"/>
                  <a:pt x="381431" y="2032947"/>
                  <a:pt x="295650" y="2015851"/>
                </a:cubicBezTo>
                <a:cubicBezTo>
                  <a:pt x="487251" y="1985881"/>
                  <a:pt x="281423" y="1958614"/>
                  <a:pt x="346760" y="1924896"/>
                </a:cubicBezTo>
                <a:cubicBezTo>
                  <a:pt x="481788" y="1901571"/>
                  <a:pt x="600623" y="1980687"/>
                  <a:pt x="783461" y="1939173"/>
                </a:cubicBezTo>
                <a:cubicBezTo>
                  <a:pt x="547912" y="1882335"/>
                  <a:pt x="287006" y="1807013"/>
                  <a:pt x="112183" y="1719100"/>
                </a:cubicBezTo>
                <a:cubicBezTo>
                  <a:pt x="148588" y="1692398"/>
                  <a:pt x="188462" y="1710725"/>
                  <a:pt x="219936" y="1699568"/>
                </a:cubicBezTo>
                <a:cubicBezTo>
                  <a:pt x="218006" y="1694140"/>
                  <a:pt x="220184" y="1685834"/>
                  <a:pt x="214196" y="1683841"/>
                </a:cubicBezTo>
                <a:cubicBezTo>
                  <a:pt x="85284" y="1638910"/>
                  <a:pt x="83720" y="1637648"/>
                  <a:pt x="212296" y="1584947"/>
                </a:cubicBezTo>
                <a:cubicBezTo>
                  <a:pt x="257172" y="1566456"/>
                  <a:pt x="252206" y="1554019"/>
                  <a:pt x="226108" y="1538121"/>
                </a:cubicBezTo>
                <a:cubicBezTo>
                  <a:pt x="207682" y="1526866"/>
                  <a:pt x="185078" y="1517656"/>
                  <a:pt x="192710" y="1488723"/>
                </a:cubicBezTo>
                <a:cubicBezTo>
                  <a:pt x="268435" y="1518175"/>
                  <a:pt x="624154" y="1547955"/>
                  <a:pt x="685843" y="1538903"/>
                </a:cubicBezTo>
                <a:cubicBezTo>
                  <a:pt x="755173" y="1528619"/>
                  <a:pt x="994201" y="1520231"/>
                  <a:pt x="1067153" y="1523622"/>
                </a:cubicBezTo>
                <a:cubicBezTo>
                  <a:pt x="1063138" y="1522015"/>
                  <a:pt x="1059122" y="1520410"/>
                  <a:pt x="1055106" y="1518803"/>
                </a:cubicBezTo>
                <a:cubicBezTo>
                  <a:pt x="983007" y="1486514"/>
                  <a:pt x="909946" y="1454310"/>
                  <a:pt x="864245" y="1408231"/>
                </a:cubicBezTo>
                <a:cubicBezTo>
                  <a:pt x="862153" y="1406456"/>
                  <a:pt x="861045" y="1404874"/>
                  <a:pt x="856768" y="1405809"/>
                </a:cubicBezTo>
                <a:cubicBezTo>
                  <a:pt x="819307" y="1414974"/>
                  <a:pt x="822846" y="1400112"/>
                  <a:pt x="821342" y="1388491"/>
                </a:cubicBezTo>
                <a:cubicBezTo>
                  <a:pt x="819813" y="1376592"/>
                  <a:pt x="812736" y="1367699"/>
                  <a:pt x="784954" y="1371257"/>
                </a:cubicBezTo>
                <a:cubicBezTo>
                  <a:pt x="783512" y="1371384"/>
                  <a:pt x="781566" y="1371274"/>
                  <a:pt x="779619" y="1371165"/>
                </a:cubicBezTo>
                <a:cubicBezTo>
                  <a:pt x="766469" y="1370361"/>
                  <a:pt x="722835" y="1342290"/>
                  <a:pt x="728571" y="1335910"/>
                </a:cubicBezTo>
                <a:cubicBezTo>
                  <a:pt x="741389" y="1321912"/>
                  <a:pt x="726409" y="1316791"/>
                  <a:pt x="713734" y="1310348"/>
                </a:cubicBezTo>
                <a:cubicBezTo>
                  <a:pt x="696009" y="1301550"/>
                  <a:pt x="678333" y="1293308"/>
                  <a:pt x="659695" y="1285149"/>
                </a:cubicBezTo>
                <a:cubicBezTo>
                  <a:pt x="641562" y="1277227"/>
                  <a:pt x="622997" y="1269901"/>
                  <a:pt x="604409" y="1262299"/>
                </a:cubicBezTo>
                <a:cubicBezTo>
                  <a:pt x="561305" y="1256847"/>
                  <a:pt x="517819" y="1252549"/>
                  <a:pt x="472556" y="1250086"/>
                </a:cubicBezTo>
                <a:cubicBezTo>
                  <a:pt x="438951" y="1247999"/>
                  <a:pt x="401379" y="1244860"/>
                  <a:pt x="382690" y="1214040"/>
                </a:cubicBezTo>
                <a:cubicBezTo>
                  <a:pt x="418096" y="1214570"/>
                  <a:pt x="453575" y="1215933"/>
                  <a:pt x="489053" y="1217296"/>
                </a:cubicBezTo>
                <a:cubicBezTo>
                  <a:pt x="454954" y="1204059"/>
                  <a:pt x="421816" y="1190737"/>
                  <a:pt x="390047" y="1176456"/>
                </a:cubicBezTo>
                <a:cubicBezTo>
                  <a:pt x="363810" y="1164487"/>
                  <a:pt x="342232" y="1150431"/>
                  <a:pt x="333292" y="1131347"/>
                </a:cubicBezTo>
                <a:cubicBezTo>
                  <a:pt x="330930" y="1126518"/>
                  <a:pt x="329025" y="1121368"/>
                  <a:pt x="337841" y="1116956"/>
                </a:cubicBezTo>
                <a:cubicBezTo>
                  <a:pt x="347569" y="1111905"/>
                  <a:pt x="355552" y="1114562"/>
                  <a:pt x="363031" y="1116984"/>
                </a:cubicBezTo>
                <a:cubicBezTo>
                  <a:pt x="393929" y="1126864"/>
                  <a:pt x="425283" y="1136425"/>
                  <a:pt x="455724" y="1146625"/>
                </a:cubicBezTo>
                <a:cubicBezTo>
                  <a:pt x="496146" y="1160147"/>
                  <a:pt x="536111" y="1173989"/>
                  <a:pt x="576050" y="1187553"/>
                </a:cubicBezTo>
                <a:cubicBezTo>
                  <a:pt x="519650" y="1157524"/>
                  <a:pt x="457798" y="1131612"/>
                  <a:pt x="391358" y="1108621"/>
                </a:cubicBezTo>
                <a:cubicBezTo>
                  <a:pt x="343386" y="1091844"/>
                  <a:pt x="295414" y="1075067"/>
                  <a:pt x="258466" y="1051446"/>
                </a:cubicBezTo>
                <a:cubicBezTo>
                  <a:pt x="239512" y="1039678"/>
                  <a:pt x="230024" y="1025400"/>
                  <a:pt x="227119" y="1008864"/>
                </a:cubicBezTo>
                <a:cubicBezTo>
                  <a:pt x="226729" y="1004421"/>
                  <a:pt x="227253" y="999338"/>
                  <a:pt x="237176" y="996508"/>
                </a:cubicBezTo>
                <a:cubicBezTo>
                  <a:pt x="247123" y="993956"/>
                  <a:pt x="253208" y="997060"/>
                  <a:pt x="257395" y="1000610"/>
                </a:cubicBezTo>
                <a:cubicBezTo>
                  <a:pt x="262111" y="1004674"/>
                  <a:pt x="267716" y="1007820"/>
                  <a:pt x="275649" y="1009921"/>
                </a:cubicBezTo>
                <a:cubicBezTo>
                  <a:pt x="345186" y="1029563"/>
                  <a:pt x="406508" y="1054962"/>
                  <a:pt x="469199" y="1079402"/>
                </a:cubicBezTo>
                <a:cubicBezTo>
                  <a:pt x="558968" y="1114336"/>
                  <a:pt x="647368" y="1150231"/>
                  <a:pt x="753033" y="1173138"/>
                </a:cubicBezTo>
                <a:cubicBezTo>
                  <a:pt x="793015" y="1181661"/>
                  <a:pt x="834292" y="1188391"/>
                  <a:pt x="865682" y="1187316"/>
                </a:cubicBezTo>
                <a:cubicBezTo>
                  <a:pt x="750261" y="1147076"/>
                  <a:pt x="641375" y="1104025"/>
                  <a:pt x="543487" y="1053852"/>
                </a:cubicBezTo>
                <a:cubicBezTo>
                  <a:pt x="444589" y="1003208"/>
                  <a:pt x="357848" y="947579"/>
                  <a:pt x="295297" y="880592"/>
                </a:cubicBezTo>
                <a:cubicBezTo>
                  <a:pt x="288871" y="873601"/>
                  <a:pt x="284873" y="866676"/>
                  <a:pt x="264758" y="869281"/>
                </a:cubicBezTo>
                <a:cubicBezTo>
                  <a:pt x="255650" y="870360"/>
                  <a:pt x="252375" y="866170"/>
                  <a:pt x="254388" y="861516"/>
                </a:cubicBezTo>
                <a:cubicBezTo>
                  <a:pt x="266992" y="828509"/>
                  <a:pt x="236853" y="810726"/>
                  <a:pt x="190786" y="799099"/>
                </a:cubicBezTo>
                <a:cubicBezTo>
                  <a:pt x="176408" y="795324"/>
                  <a:pt x="175031" y="790688"/>
                  <a:pt x="184973" y="782539"/>
                </a:cubicBezTo>
                <a:cubicBezTo>
                  <a:pt x="198516" y="771277"/>
                  <a:pt x="196123" y="760574"/>
                  <a:pt x="187530" y="750974"/>
                </a:cubicBezTo>
                <a:cubicBezTo>
                  <a:pt x="182644" y="744967"/>
                  <a:pt x="176339" y="739364"/>
                  <a:pt x="170996" y="733676"/>
                </a:cubicBezTo>
                <a:cubicBezTo>
                  <a:pt x="167290" y="730083"/>
                  <a:pt x="161157" y="726424"/>
                  <a:pt x="169444" y="721499"/>
                </a:cubicBezTo>
                <a:cubicBezTo>
                  <a:pt x="177298" y="717172"/>
                  <a:pt x="185665" y="718676"/>
                  <a:pt x="193501" y="719668"/>
                </a:cubicBezTo>
                <a:cubicBezTo>
                  <a:pt x="231170" y="723917"/>
                  <a:pt x="254043" y="736181"/>
                  <a:pt x="265436" y="755609"/>
                </a:cubicBezTo>
                <a:cubicBezTo>
                  <a:pt x="273963" y="769971"/>
                  <a:pt x="281726" y="770130"/>
                  <a:pt x="302333" y="756567"/>
                </a:cubicBezTo>
                <a:cubicBezTo>
                  <a:pt x="317894" y="746247"/>
                  <a:pt x="332387" y="745814"/>
                  <a:pt x="346481" y="751853"/>
                </a:cubicBezTo>
                <a:cubicBezTo>
                  <a:pt x="354007" y="754830"/>
                  <a:pt x="358771" y="759448"/>
                  <a:pt x="364449" y="763428"/>
                </a:cubicBezTo>
                <a:cubicBezTo>
                  <a:pt x="392910" y="784156"/>
                  <a:pt x="422762" y="804202"/>
                  <a:pt x="467363" y="815678"/>
                </a:cubicBezTo>
                <a:cubicBezTo>
                  <a:pt x="487199" y="820933"/>
                  <a:pt x="508355" y="824672"/>
                  <a:pt x="537693" y="816781"/>
                </a:cubicBezTo>
                <a:cubicBezTo>
                  <a:pt x="518386" y="812039"/>
                  <a:pt x="499567" y="812852"/>
                  <a:pt x="482019" y="811593"/>
                </a:cubicBezTo>
                <a:cubicBezTo>
                  <a:pt x="464472" y="810335"/>
                  <a:pt x="454949" y="806693"/>
                  <a:pt x="467050" y="795557"/>
                </a:cubicBezTo>
                <a:cubicBezTo>
                  <a:pt x="473772" y="789371"/>
                  <a:pt x="472878" y="784693"/>
                  <a:pt x="465734" y="780562"/>
                </a:cubicBezTo>
                <a:cubicBezTo>
                  <a:pt x="442763" y="767188"/>
                  <a:pt x="430336" y="747011"/>
                  <a:pt x="384526" y="749353"/>
                </a:cubicBezTo>
                <a:cubicBezTo>
                  <a:pt x="382123" y="749564"/>
                  <a:pt x="379622" y="748664"/>
                  <a:pt x="377146" y="748041"/>
                </a:cubicBezTo>
                <a:cubicBezTo>
                  <a:pt x="367744" y="745789"/>
                  <a:pt x="357358" y="743342"/>
                  <a:pt x="360089" y="735827"/>
                </a:cubicBezTo>
                <a:cubicBezTo>
                  <a:pt x="363301" y="728269"/>
                  <a:pt x="375652" y="725506"/>
                  <a:pt x="386634" y="723703"/>
                </a:cubicBezTo>
                <a:cubicBezTo>
                  <a:pt x="414823" y="719269"/>
                  <a:pt x="437543" y="724271"/>
                  <a:pt x="459375" y="730191"/>
                </a:cubicBezTo>
                <a:cubicBezTo>
                  <a:pt x="512487" y="744837"/>
                  <a:pt x="556932" y="765561"/>
                  <a:pt x="603200" y="785006"/>
                </a:cubicBezTo>
                <a:cubicBezTo>
                  <a:pt x="672604" y="814173"/>
                  <a:pt x="734250" y="848778"/>
                  <a:pt x="810521" y="873425"/>
                </a:cubicBezTo>
                <a:cubicBezTo>
                  <a:pt x="1037317" y="946423"/>
                  <a:pt x="1260943" y="1021938"/>
                  <a:pt x="1494102" y="1090180"/>
                </a:cubicBezTo>
                <a:cubicBezTo>
                  <a:pt x="1580109" y="1115371"/>
                  <a:pt x="1667892" y="1138728"/>
                  <a:pt x="1756565" y="1161167"/>
                </a:cubicBezTo>
                <a:cubicBezTo>
                  <a:pt x="1756899" y="1159458"/>
                  <a:pt x="1757282" y="1158305"/>
                  <a:pt x="1757592" y="1156319"/>
                </a:cubicBezTo>
                <a:cubicBezTo>
                  <a:pt x="1757470" y="1154931"/>
                  <a:pt x="1757324" y="1153264"/>
                  <a:pt x="1757202" y="1151876"/>
                </a:cubicBezTo>
                <a:cubicBezTo>
                  <a:pt x="1694452" y="1137796"/>
                  <a:pt x="1632540" y="1122242"/>
                  <a:pt x="1572453" y="1105409"/>
                </a:cubicBezTo>
                <a:cubicBezTo>
                  <a:pt x="1424942" y="1063789"/>
                  <a:pt x="1288864" y="1014450"/>
                  <a:pt x="1171972" y="951953"/>
                </a:cubicBezTo>
                <a:cubicBezTo>
                  <a:pt x="1162328" y="946924"/>
                  <a:pt x="1152112" y="946421"/>
                  <a:pt x="1137334" y="949118"/>
                </a:cubicBezTo>
                <a:cubicBezTo>
                  <a:pt x="1089682" y="958058"/>
                  <a:pt x="1074050" y="951035"/>
                  <a:pt x="1081493" y="925476"/>
                </a:cubicBezTo>
                <a:cubicBezTo>
                  <a:pt x="1083360" y="919155"/>
                  <a:pt x="1083403" y="914115"/>
                  <a:pt x="1074768" y="909555"/>
                </a:cubicBezTo>
                <a:cubicBezTo>
                  <a:pt x="1036165" y="889158"/>
                  <a:pt x="995714" y="869763"/>
                  <a:pt x="952019" y="852050"/>
                </a:cubicBezTo>
                <a:cubicBezTo>
                  <a:pt x="871170" y="819410"/>
                  <a:pt x="784821" y="790332"/>
                  <a:pt x="709017" y="754450"/>
                </a:cubicBezTo>
                <a:cubicBezTo>
                  <a:pt x="686747" y="743533"/>
                  <a:pt x="669617" y="730485"/>
                  <a:pt x="659046" y="714902"/>
                </a:cubicBezTo>
                <a:cubicBezTo>
                  <a:pt x="655674" y="709602"/>
                  <a:pt x="653624" y="702786"/>
                  <a:pt x="664793" y="697608"/>
                </a:cubicBezTo>
                <a:cubicBezTo>
                  <a:pt x="675483" y="692472"/>
                  <a:pt x="684069" y="696476"/>
                  <a:pt x="692052" y="699133"/>
                </a:cubicBezTo>
                <a:cubicBezTo>
                  <a:pt x="725451" y="709913"/>
                  <a:pt x="759355" y="720929"/>
                  <a:pt x="792779" y="731987"/>
                </a:cubicBezTo>
                <a:cubicBezTo>
                  <a:pt x="826682" y="743003"/>
                  <a:pt x="860155" y="754616"/>
                  <a:pt x="895574" y="766338"/>
                </a:cubicBezTo>
                <a:cubicBezTo>
                  <a:pt x="897416" y="759741"/>
                  <a:pt x="890085" y="758985"/>
                  <a:pt x="886044" y="757101"/>
                </a:cubicBezTo>
                <a:cubicBezTo>
                  <a:pt x="828975" y="730489"/>
                  <a:pt x="766861" y="707118"/>
                  <a:pt x="702924" y="685027"/>
                </a:cubicBezTo>
                <a:cubicBezTo>
                  <a:pt x="653460" y="667821"/>
                  <a:pt x="605342" y="649378"/>
                  <a:pt x="571540" y="622962"/>
                </a:cubicBezTo>
                <a:cubicBezTo>
                  <a:pt x="558524" y="612632"/>
                  <a:pt x="551227" y="601239"/>
                  <a:pt x="552940" y="587657"/>
                </a:cubicBezTo>
                <a:cubicBezTo>
                  <a:pt x="553537" y="583407"/>
                  <a:pt x="554132" y="579157"/>
                  <a:pt x="563623" y="576925"/>
                </a:cubicBezTo>
                <a:cubicBezTo>
                  <a:pt x="571217" y="575139"/>
                  <a:pt x="576243" y="577216"/>
                  <a:pt x="580332" y="579656"/>
                </a:cubicBezTo>
                <a:cubicBezTo>
                  <a:pt x="587500" y="584063"/>
                  <a:pt x="594668" y="588471"/>
                  <a:pt x="604623" y="591516"/>
                </a:cubicBezTo>
                <a:cubicBezTo>
                  <a:pt x="664350" y="609779"/>
                  <a:pt x="720426" y="630601"/>
                  <a:pt x="775136" y="652383"/>
                </a:cubicBezTo>
                <a:cubicBezTo>
                  <a:pt x="864952" y="687874"/>
                  <a:pt x="953882" y="724283"/>
                  <a:pt x="1057795" y="749301"/>
                </a:cubicBezTo>
                <a:cubicBezTo>
                  <a:pt x="1096889" y="758742"/>
                  <a:pt x="1137304" y="766668"/>
                  <a:pt x="1183454" y="768213"/>
                </a:cubicBezTo>
                <a:cubicBezTo>
                  <a:pt x="1181768" y="765563"/>
                  <a:pt x="1178737" y="764150"/>
                  <a:pt x="1175732" y="763015"/>
                </a:cubicBezTo>
                <a:cubicBezTo>
                  <a:pt x="1075170" y="726508"/>
                  <a:pt x="977850" y="688319"/>
                  <a:pt x="888743" y="644370"/>
                </a:cubicBezTo>
                <a:cubicBezTo>
                  <a:pt x="778881" y="590211"/>
                  <a:pt x="683912" y="529148"/>
                  <a:pt x="615490" y="455960"/>
                </a:cubicBezTo>
                <a:cubicBezTo>
                  <a:pt x="612312" y="452882"/>
                  <a:pt x="610122" y="449996"/>
                  <a:pt x="602432" y="450671"/>
                </a:cubicBezTo>
                <a:cubicBezTo>
                  <a:pt x="582748" y="452678"/>
                  <a:pt x="580338" y="447293"/>
                  <a:pt x="582418" y="437876"/>
                </a:cubicBezTo>
                <a:cubicBezTo>
                  <a:pt x="588134" y="414707"/>
                  <a:pt x="573498" y="396964"/>
                  <a:pt x="539211" y="387101"/>
                </a:cubicBezTo>
                <a:cubicBezTo>
                  <a:pt x="514350" y="379769"/>
                  <a:pt x="493430" y="373210"/>
                  <a:pt x="519748" y="352990"/>
                </a:cubicBezTo>
                <a:cubicBezTo>
                  <a:pt x="526113" y="348234"/>
                  <a:pt x="523173" y="342336"/>
                  <a:pt x="520282" y="336993"/>
                </a:cubicBezTo>
                <a:cubicBezTo>
                  <a:pt x="516186" y="328957"/>
                  <a:pt x="507910" y="322968"/>
                  <a:pt x="498650" y="316785"/>
                </a:cubicBezTo>
                <a:cubicBezTo>
                  <a:pt x="493501" y="313319"/>
                  <a:pt x="487271" y="308549"/>
                  <a:pt x="493610" y="303515"/>
                </a:cubicBezTo>
                <a:cubicBezTo>
                  <a:pt x="500838" y="297564"/>
                  <a:pt x="511247" y="300288"/>
                  <a:pt x="519565" y="301237"/>
                </a:cubicBezTo>
                <a:cubicBezTo>
                  <a:pt x="557715" y="305444"/>
                  <a:pt x="581118" y="318221"/>
                  <a:pt x="592560" y="338204"/>
                </a:cubicBezTo>
                <a:cubicBezTo>
                  <a:pt x="599979" y="350985"/>
                  <a:pt x="609184" y="351016"/>
                  <a:pt x="627076" y="339652"/>
                </a:cubicBezTo>
                <a:cubicBezTo>
                  <a:pt x="647275" y="326965"/>
                  <a:pt x="664147" y="326044"/>
                  <a:pt x="679640" y="336997"/>
                </a:cubicBezTo>
                <a:cubicBezTo>
                  <a:pt x="692054" y="345981"/>
                  <a:pt x="702112" y="355732"/>
                  <a:pt x="716352" y="363437"/>
                </a:cubicBezTo>
                <a:cubicBezTo>
                  <a:pt x="754546" y="384710"/>
                  <a:pt x="790508" y="408138"/>
                  <a:pt x="869745" y="400343"/>
                </a:cubicBezTo>
                <a:cubicBezTo>
                  <a:pt x="847718" y="392203"/>
                  <a:pt x="825656" y="394699"/>
                  <a:pt x="806641" y="393290"/>
                </a:cubicBezTo>
                <a:cubicBezTo>
                  <a:pt x="792988" y="392249"/>
                  <a:pt x="779165" y="389265"/>
                  <a:pt x="791435" y="380072"/>
                </a:cubicBezTo>
                <a:cubicBezTo>
                  <a:pt x="805532" y="369601"/>
                  <a:pt x="796441" y="365362"/>
                  <a:pt x="787709" y="359692"/>
                </a:cubicBezTo>
                <a:cubicBezTo>
                  <a:pt x="767647" y="346342"/>
                  <a:pt x="751260" y="330710"/>
                  <a:pt x="711071" y="330880"/>
                </a:cubicBezTo>
                <a:cubicBezTo>
                  <a:pt x="704773" y="330873"/>
                  <a:pt x="699699" y="328240"/>
                  <a:pt x="694722" y="326718"/>
                </a:cubicBezTo>
                <a:cubicBezTo>
                  <a:pt x="687749" y="324532"/>
                  <a:pt x="681713" y="321984"/>
                  <a:pt x="684613" y="316412"/>
                </a:cubicBezTo>
                <a:cubicBezTo>
                  <a:pt x="687565" y="311396"/>
                  <a:pt x="694531" y="307986"/>
                  <a:pt x="703615" y="306629"/>
                </a:cubicBezTo>
                <a:cubicBezTo>
                  <a:pt x="711738" y="305356"/>
                  <a:pt x="720365" y="304319"/>
                  <a:pt x="728585" y="304157"/>
                </a:cubicBezTo>
                <a:cubicBezTo>
                  <a:pt x="765287" y="302895"/>
                  <a:pt x="791378" y="313197"/>
                  <a:pt x="817397" y="322666"/>
                </a:cubicBezTo>
                <a:cubicBezTo>
                  <a:pt x="908436" y="355531"/>
                  <a:pt x="989341" y="394323"/>
                  <a:pt x="1073943" y="431110"/>
                </a:cubicBezTo>
                <a:cubicBezTo>
                  <a:pt x="1158521" y="467620"/>
                  <a:pt x="1256741" y="493978"/>
                  <a:pt x="1349484" y="524175"/>
                </a:cubicBezTo>
                <a:cubicBezTo>
                  <a:pt x="1563417" y="594105"/>
                  <a:pt x="1778287" y="663672"/>
                  <a:pt x="2004921" y="723811"/>
                </a:cubicBezTo>
                <a:cubicBezTo>
                  <a:pt x="2226580" y="782429"/>
                  <a:pt x="2967159" y="809769"/>
                  <a:pt x="3111348" y="808027"/>
                </a:cubicBezTo>
                <a:cubicBezTo>
                  <a:pt x="3295676" y="805559"/>
                  <a:pt x="3730204" y="773014"/>
                  <a:pt x="4173417" y="745585"/>
                </a:cubicBezTo>
                <a:cubicBezTo>
                  <a:pt x="4223504" y="742307"/>
                  <a:pt x="4272653" y="739393"/>
                  <a:pt x="4324760" y="737057"/>
                </a:cubicBezTo>
                <a:cubicBezTo>
                  <a:pt x="5801059" y="670156"/>
                  <a:pt x="6841344" y="326433"/>
                  <a:pt x="6893789" y="305879"/>
                </a:cubicBezTo>
                <a:cubicBezTo>
                  <a:pt x="6978091" y="273014"/>
                  <a:pt x="7258655" y="208091"/>
                  <a:pt x="7259184" y="208604"/>
                </a:cubicBezTo>
                <a:cubicBezTo>
                  <a:pt x="7265440" y="213652"/>
                  <a:pt x="7297274" y="217644"/>
                  <a:pt x="7323059" y="220312"/>
                </a:cubicBezTo>
                <a:lnTo>
                  <a:pt x="7347572" y="222730"/>
                </a:lnTo>
                <a:lnTo>
                  <a:pt x="7350636" y="224083"/>
                </a:lnTo>
                <a:cubicBezTo>
                  <a:pt x="7359607" y="224205"/>
                  <a:pt x="7359159" y="223929"/>
                  <a:pt x="7353245" y="223290"/>
                </a:cubicBezTo>
                <a:lnTo>
                  <a:pt x="7347572" y="222730"/>
                </a:lnTo>
                <a:lnTo>
                  <a:pt x="7342573" y="220523"/>
                </a:lnTo>
                <a:cubicBezTo>
                  <a:pt x="7341302" y="218466"/>
                  <a:pt x="7341191" y="215818"/>
                  <a:pt x="7341465" y="213415"/>
                </a:cubicBezTo>
                <a:cubicBezTo>
                  <a:pt x="7342771" y="200707"/>
                  <a:pt x="7352468" y="189782"/>
                  <a:pt x="7375606" y="182994"/>
                </a:cubicBezTo>
                <a:cubicBezTo>
                  <a:pt x="7397808" y="176568"/>
                  <a:pt x="7420538" y="170655"/>
                  <a:pt x="7443270" y="164742"/>
                </a:cubicBezTo>
                <a:cubicBezTo>
                  <a:pt x="7462204" y="159722"/>
                  <a:pt x="7475181" y="158583"/>
                  <a:pt x="7478299" y="172021"/>
                </a:cubicBezTo>
                <a:cubicBezTo>
                  <a:pt x="7481416" y="185460"/>
                  <a:pt x="7508389" y="189249"/>
                  <a:pt x="7524024" y="179761"/>
                </a:cubicBezTo>
                <a:cubicBezTo>
                  <a:pt x="7585174" y="142492"/>
                  <a:pt x="7658615" y="112820"/>
                  <a:pt x="7727944" y="80430"/>
                </a:cubicBezTo>
                <a:cubicBezTo>
                  <a:pt x="7776349" y="57992"/>
                  <a:pt x="7827303" y="37009"/>
                  <a:pt x="7867024" y="9456"/>
                </a:cubicBezTo>
                <a:cubicBezTo>
                  <a:pt x="7874326" y="4338"/>
                  <a:pt x="7880999" y="-2404"/>
                  <a:pt x="7894848" y="858"/>
                </a:cubicBezTo>
                <a:close/>
              </a:path>
            </a:pathLst>
          </a:custGeom>
        </p:spPr>
      </p:pic>
    </p:spTree>
    <p:extLst>
      <p:ext uri="{BB962C8B-B14F-4D97-AF65-F5344CB8AC3E}">
        <p14:creationId xmlns:p14="http://schemas.microsoft.com/office/powerpoint/2010/main" val="24040757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4" name="Rectangle 59">
            <a:extLst>
              <a:ext uri="{FF2B5EF4-FFF2-40B4-BE49-F238E27FC236}">
                <a16:creationId xmlns:a16="http://schemas.microsoft.com/office/drawing/2014/main" id="{A0339EE9-5436-4860-BBFC-7CD7C90DBA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reeform: Shape 61">
            <a:extLst>
              <a:ext uri="{FF2B5EF4-FFF2-40B4-BE49-F238E27FC236}">
                <a16:creationId xmlns:a16="http://schemas.microsoft.com/office/drawing/2014/main" id="{AA770EBD-5B77-46EC-BF58-EF27ACD6B4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5" y="0"/>
            <a:ext cx="7537705" cy="6858000"/>
          </a:xfrm>
          <a:custGeom>
            <a:avLst/>
            <a:gdLst>
              <a:gd name="connsiteX0" fmla="*/ 1008599 w 7299977"/>
              <a:gd name="connsiteY0" fmla="*/ 0 h 6858000"/>
              <a:gd name="connsiteX1" fmla="*/ 4420653 w 7299977"/>
              <a:gd name="connsiteY1" fmla="*/ 0 h 6858000"/>
              <a:gd name="connsiteX2" fmla="*/ 5511704 w 7299977"/>
              <a:gd name="connsiteY2" fmla="*/ 0 h 6858000"/>
              <a:gd name="connsiteX3" fmla="*/ 7299977 w 7299977"/>
              <a:gd name="connsiteY3" fmla="*/ 0 h 6858000"/>
              <a:gd name="connsiteX4" fmla="*/ 7299977 w 7299977"/>
              <a:gd name="connsiteY4" fmla="*/ 6858000 h 6858000"/>
              <a:gd name="connsiteX5" fmla="*/ 5511704 w 7299977"/>
              <a:gd name="connsiteY5" fmla="*/ 6858000 h 6858000"/>
              <a:gd name="connsiteX6" fmla="*/ 4420653 w 7299977"/>
              <a:gd name="connsiteY6" fmla="*/ 6858000 h 6858000"/>
              <a:gd name="connsiteX7" fmla="*/ 1592997 w 7299977"/>
              <a:gd name="connsiteY7" fmla="*/ 6858000 h 6858000"/>
              <a:gd name="connsiteX8" fmla="*/ 1232473 w 7299977"/>
              <a:gd name="connsiteY8" fmla="*/ 6658805 h 6858000"/>
              <a:gd name="connsiteX9" fmla="*/ 1075471 w 7299977"/>
              <a:gd name="connsiteY9" fmla="*/ 6431153 h 6858000"/>
              <a:gd name="connsiteX10" fmla="*/ 1020229 w 7299977"/>
              <a:gd name="connsiteY10" fmla="*/ 6367127 h 6858000"/>
              <a:gd name="connsiteX11" fmla="*/ 883579 w 7299977"/>
              <a:gd name="connsiteY11" fmla="*/ 6281757 h 6858000"/>
              <a:gd name="connsiteX12" fmla="*/ 645167 w 7299977"/>
              <a:gd name="connsiteY12" fmla="*/ 6100347 h 6858000"/>
              <a:gd name="connsiteX13" fmla="*/ 732391 w 7299977"/>
              <a:gd name="connsiteY13" fmla="*/ 6057663 h 6858000"/>
              <a:gd name="connsiteX14" fmla="*/ 985339 w 7299977"/>
              <a:gd name="connsiteY14" fmla="*/ 6167932 h 6858000"/>
              <a:gd name="connsiteX15" fmla="*/ 1168509 w 7299977"/>
              <a:gd name="connsiteY15" fmla="*/ 6196388 h 6858000"/>
              <a:gd name="connsiteX16" fmla="*/ 909746 w 7299977"/>
              <a:gd name="connsiteY16" fmla="*/ 6004307 h 6858000"/>
              <a:gd name="connsiteX17" fmla="*/ 659704 w 7299977"/>
              <a:gd name="connsiteY17" fmla="*/ 5755314 h 6858000"/>
              <a:gd name="connsiteX18" fmla="*/ 851597 w 7299977"/>
              <a:gd name="connsiteY18" fmla="*/ 5801555 h 6858000"/>
              <a:gd name="connsiteX19" fmla="*/ 860319 w 7299977"/>
              <a:gd name="connsiteY19" fmla="*/ 5769542 h 6858000"/>
              <a:gd name="connsiteX20" fmla="*/ 691686 w 7299977"/>
              <a:gd name="connsiteY20" fmla="*/ 5474306 h 6858000"/>
              <a:gd name="connsiteX21" fmla="*/ 610278 w 7299977"/>
              <a:gd name="connsiteY21" fmla="*/ 5353367 h 6858000"/>
              <a:gd name="connsiteX22" fmla="*/ 238123 w 7299977"/>
              <a:gd name="connsiteY22" fmla="*/ 4994104 h 6858000"/>
              <a:gd name="connsiteX23" fmla="*/ 592833 w 7299977"/>
              <a:gd name="connsiteY23" fmla="*/ 5154171 h 6858000"/>
              <a:gd name="connsiteX24" fmla="*/ 226494 w 7299977"/>
              <a:gd name="connsiteY24" fmla="*/ 4805580 h 6858000"/>
              <a:gd name="connsiteX25" fmla="*/ 49139 w 7299977"/>
              <a:gd name="connsiteY25" fmla="*/ 4677526 h 6858000"/>
              <a:gd name="connsiteX26" fmla="*/ 5527 w 7299977"/>
              <a:gd name="connsiteY26" fmla="*/ 4602828 h 6858000"/>
              <a:gd name="connsiteX27" fmla="*/ 84029 w 7299977"/>
              <a:gd name="connsiteY27" fmla="*/ 4585042 h 6858000"/>
              <a:gd name="connsiteX28" fmla="*/ 325347 w 7299977"/>
              <a:gd name="connsiteY28" fmla="*/ 4613499 h 6858000"/>
              <a:gd name="connsiteX29" fmla="*/ 25879 w 7299977"/>
              <a:gd name="connsiteY29" fmla="*/ 4378734 h 6858000"/>
              <a:gd name="connsiteX30" fmla="*/ 249753 w 7299977"/>
              <a:gd name="connsiteY30" fmla="*/ 4414305 h 6858000"/>
              <a:gd name="connsiteX31" fmla="*/ 313718 w 7299977"/>
              <a:gd name="connsiteY31" fmla="*/ 4321821 h 6858000"/>
              <a:gd name="connsiteX32" fmla="*/ 418386 w 7299977"/>
              <a:gd name="connsiteY32" fmla="*/ 4172424 h 6858000"/>
              <a:gd name="connsiteX33" fmla="*/ 491072 w 7299977"/>
              <a:gd name="connsiteY33" fmla="*/ 4090612 h 6858000"/>
              <a:gd name="connsiteX34" fmla="*/ 520147 w 7299977"/>
              <a:gd name="connsiteY34" fmla="*/ 3827390 h 6858000"/>
              <a:gd name="connsiteX35" fmla="*/ 459090 w 7299977"/>
              <a:gd name="connsiteY35" fmla="*/ 3539269 h 6858000"/>
              <a:gd name="connsiteX36" fmla="*/ 290458 w 7299977"/>
              <a:gd name="connsiteY36" fmla="*/ 3393429 h 6858000"/>
              <a:gd name="connsiteX37" fmla="*/ 339884 w 7299977"/>
              <a:gd name="connsiteY37" fmla="*/ 3229805 h 6858000"/>
              <a:gd name="connsiteX38" fmla="*/ 697501 w 7299977"/>
              <a:gd name="connsiteY38" fmla="*/ 3329402 h 6858000"/>
              <a:gd name="connsiteX39" fmla="*/ 165437 w 7299977"/>
              <a:gd name="connsiteY39" fmla="*/ 2941684 h 6858000"/>
              <a:gd name="connsiteX40" fmla="*/ 255568 w 7299977"/>
              <a:gd name="connsiteY40" fmla="*/ 2923898 h 6858000"/>
              <a:gd name="connsiteX41" fmla="*/ 578296 w 7299977"/>
              <a:gd name="connsiteY41" fmla="*/ 2703362 h 6858000"/>
              <a:gd name="connsiteX42" fmla="*/ 595740 w 7299977"/>
              <a:gd name="connsiteY42" fmla="*/ 2692689 h 6858000"/>
              <a:gd name="connsiteX43" fmla="*/ 650982 w 7299977"/>
              <a:gd name="connsiteY43" fmla="*/ 2553965 h 6858000"/>
              <a:gd name="connsiteX44" fmla="*/ 825429 w 7299977"/>
              <a:gd name="connsiteY44" fmla="*/ 2532623 h 6858000"/>
              <a:gd name="connsiteX45" fmla="*/ 970802 w 7299977"/>
              <a:gd name="connsiteY45" fmla="*/ 2564636 h 6858000"/>
              <a:gd name="connsiteX46" fmla="*/ 1127805 w 7299977"/>
              <a:gd name="connsiteY46" fmla="*/ 2525509 h 6858000"/>
              <a:gd name="connsiteX47" fmla="*/ 1267362 w 7299977"/>
              <a:gd name="connsiteY47" fmla="*/ 2543294 h 6858000"/>
              <a:gd name="connsiteX48" fmla="*/ 1386568 w 7299977"/>
              <a:gd name="connsiteY48" fmla="*/ 2518395 h 6858000"/>
              <a:gd name="connsiteX49" fmla="*/ 1270270 w 7299977"/>
              <a:gd name="connsiteY49" fmla="*/ 2401012 h 6858000"/>
              <a:gd name="connsiteX50" fmla="*/ 1107453 w 7299977"/>
              <a:gd name="connsiteY50" fmla="*/ 2401012 h 6858000"/>
              <a:gd name="connsiteX51" fmla="*/ 991154 w 7299977"/>
              <a:gd name="connsiteY51" fmla="*/ 2326314 h 6858000"/>
              <a:gd name="connsiteX52" fmla="*/ 880671 w 7299977"/>
              <a:gd name="connsiteY52" fmla="*/ 2191146 h 6858000"/>
              <a:gd name="connsiteX53" fmla="*/ 491072 w 7299977"/>
              <a:gd name="connsiteY53" fmla="*/ 1974165 h 6858000"/>
              <a:gd name="connsiteX54" fmla="*/ 421293 w 7299977"/>
              <a:gd name="connsiteY54" fmla="*/ 1892353 h 6858000"/>
              <a:gd name="connsiteX55" fmla="*/ 1531941 w 7299977"/>
              <a:gd name="connsiteY55" fmla="*/ 2208931 h 6858000"/>
              <a:gd name="connsiteX56" fmla="*/ 1188861 w 7299977"/>
              <a:gd name="connsiteY56" fmla="*/ 2077320 h 6858000"/>
              <a:gd name="connsiteX57" fmla="*/ 1421458 w 7299977"/>
              <a:gd name="connsiteY57" fmla="*/ 2102219 h 6858000"/>
              <a:gd name="connsiteX58" fmla="*/ 1549386 w 7299977"/>
              <a:gd name="connsiteY58" fmla="*/ 2013292 h 6858000"/>
              <a:gd name="connsiteX59" fmla="*/ 1549386 w 7299977"/>
              <a:gd name="connsiteY59" fmla="*/ 1984836 h 6858000"/>
              <a:gd name="connsiteX60" fmla="*/ 1453440 w 7299977"/>
              <a:gd name="connsiteY60" fmla="*/ 1903025 h 6858000"/>
              <a:gd name="connsiteX61" fmla="*/ 1398198 w 7299977"/>
              <a:gd name="connsiteY61" fmla="*/ 1849668 h 6858000"/>
              <a:gd name="connsiteX62" fmla="*/ 1247011 w 7299977"/>
              <a:gd name="connsiteY62" fmla="*/ 1657587 h 6858000"/>
              <a:gd name="connsiteX63" fmla="*/ 1354586 w 7299977"/>
              <a:gd name="connsiteY63" fmla="*/ 1636245 h 6858000"/>
              <a:gd name="connsiteX64" fmla="*/ 1395290 w 7299977"/>
              <a:gd name="connsiteY64" fmla="*/ 1597117 h 6858000"/>
              <a:gd name="connsiteX65" fmla="*/ 1366216 w 7299977"/>
              <a:gd name="connsiteY65" fmla="*/ 1540204 h 6858000"/>
              <a:gd name="connsiteX66" fmla="*/ 1031858 w 7299977"/>
              <a:gd name="connsiteY66" fmla="*/ 1365909 h 6858000"/>
              <a:gd name="connsiteX67" fmla="*/ 1005692 w 7299977"/>
              <a:gd name="connsiteY67" fmla="*/ 1230741 h 6858000"/>
              <a:gd name="connsiteX68" fmla="*/ 1069655 w 7299977"/>
              <a:gd name="connsiteY68" fmla="*/ 1209399 h 6858000"/>
              <a:gd name="connsiteX69" fmla="*/ 1142342 w 7299977"/>
              <a:gd name="connsiteY69" fmla="*/ 1220069 h 6858000"/>
              <a:gd name="connsiteX70" fmla="*/ 1084193 w 7299977"/>
              <a:gd name="connsiteY70" fmla="*/ 1113358 h 6858000"/>
              <a:gd name="connsiteX71" fmla="*/ 848689 w 7299977"/>
              <a:gd name="connsiteY71" fmla="*/ 1006647 h 6858000"/>
              <a:gd name="connsiteX72" fmla="*/ 805077 w 7299977"/>
              <a:gd name="connsiteY72" fmla="*/ 949734 h 6858000"/>
              <a:gd name="connsiteX73" fmla="*/ 863226 w 7299977"/>
              <a:gd name="connsiteY73" fmla="*/ 921277 h 6858000"/>
              <a:gd name="connsiteX74" fmla="*/ 906838 w 7299977"/>
              <a:gd name="connsiteY74" fmla="*/ 910606 h 6858000"/>
              <a:gd name="connsiteX75" fmla="*/ 5527 w 7299977"/>
              <a:gd name="connsiteY75" fmla="*/ 465975 h 6858000"/>
              <a:gd name="connsiteX76" fmla="*/ 209049 w 7299977"/>
              <a:gd name="connsiteY76" fmla="*/ 462417 h 6858000"/>
              <a:gd name="connsiteX77" fmla="*/ 409664 w 7299977"/>
              <a:gd name="connsiteY77" fmla="*/ 533558 h 6858000"/>
              <a:gd name="connsiteX78" fmla="*/ 621908 w 7299977"/>
              <a:gd name="connsiteY78" fmla="*/ 522887 h 6858000"/>
              <a:gd name="connsiteX79" fmla="*/ 822522 w 7299977"/>
              <a:gd name="connsiteY79" fmla="*/ 558458 h 6858000"/>
              <a:gd name="connsiteX80" fmla="*/ 996969 w 7299977"/>
              <a:gd name="connsiteY80" fmla="*/ 558458 h 6858000"/>
              <a:gd name="connsiteX81" fmla="*/ 834151 w 7299977"/>
              <a:gd name="connsiteY81" fmla="*/ 505101 h 6858000"/>
              <a:gd name="connsiteX82" fmla="*/ 773095 w 7299977"/>
              <a:gd name="connsiteY82" fmla="*/ 416176 h 6858000"/>
              <a:gd name="connsiteX83" fmla="*/ 793447 w 7299977"/>
              <a:gd name="connsiteY83" fmla="*/ 334364 h 6858000"/>
              <a:gd name="connsiteX84" fmla="*/ 860319 w 7299977"/>
              <a:gd name="connsiteY84" fmla="*/ 359262 h 6858000"/>
              <a:gd name="connsiteX85" fmla="*/ 938820 w 7299977"/>
              <a:gd name="connsiteY85" fmla="*/ 451747 h 6858000"/>
              <a:gd name="connsiteX86" fmla="*/ 956265 w 7299977"/>
              <a:gd name="connsiteY86" fmla="*/ 394834 h 6858000"/>
              <a:gd name="connsiteX87" fmla="*/ 1002784 w 7299977"/>
              <a:gd name="connsiteY87" fmla="*/ 352148 h 6858000"/>
              <a:gd name="connsiteX88" fmla="*/ 1270270 w 7299977"/>
              <a:gd name="connsiteY88" fmla="*/ 373491 h 6858000"/>
              <a:gd name="connsiteX89" fmla="*/ 1092915 w 7299977"/>
              <a:gd name="connsiteY89" fmla="*/ 192082 h 6858000"/>
              <a:gd name="connsiteX90" fmla="*/ 979525 w 7299977"/>
              <a:gd name="connsiteY90" fmla="*/ 163625 h 6858000"/>
              <a:gd name="connsiteX91" fmla="*/ 953358 w 7299977"/>
              <a:gd name="connsiteY91" fmla="*/ 88927 h 6858000"/>
              <a:gd name="connsiteX92" fmla="*/ 1005692 w 7299977"/>
              <a:gd name="connsiteY92" fmla="*/ 71141 h 6858000"/>
              <a:gd name="connsiteX93" fmla="*/ 1267362 w 7299977"/>
              <a:gd name="connsiteY93" fmla="*/ 135168 h 6858000"/>
              <a:gd name="connsiteX94" fmla="*/ 1310975 w 7299977"/>
              <a:gd name="connsiteY94" fmla="*/ 110269 h 6858000"/>
              <a:gd name="connsiteX95" fmla="*/ 1008599 w 7299977"/>
              <a:gd name="connsiteY9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7299977" h="6858000">
                <a:moveTo>
                  <a:pt x="1008599" y="0"/>
                </a:moveTo>
                <a:lnTo>
                  <a:pt x="4420653" y="0"/>
                </a:lnTo>
                <a:lnTo>
                  <a:pt x="5511704" y="0"/>
                </a:lnTo>
                <a:lnTo>
                  <a:pt x="7299977" y="0"/>
                </a:lnTo>
                <a:lnTo>
                  <a:pt x="7299977" y="6858000"/>
                </a:lnTo>
                <a:lnTo>
                  <a:pt x="5511704" y="6858000"/>
                </a:lnTo>
                <a:lnTo>
                  <a:pt x="4420653" y="6858000"/>
                </a:lnTo>
                <a:lnTo>
                  <a:pt x="1592997" y="6858000"/>
                </a:lnTo>
                <a:cubicBezTo>
                  <a:pt x="1473792" y="6786859"/>
                  <a:pt x="1360401" y="6701489"/>
                  <a:pt x="1232473" y="6658805"/>
                </a:cubicBezTo>
                <a:cubicBezTo>
                  <a:pt x="1145250" y="6630349"/>
                  <a:pt x="1060933" y="6580550"/>
                  <a:pt x="1075471" y="6431153"/>
                </a:cubicBezTo>
                <a:cubicBezTo>
                  <a:pt x="1078378" y="6388469"/>
                  <a:pt x="1055118" y="6356456"/>
                  <a:pt x="1020229" y="6367127"/>
                </a:cubicBezTo>
                <a:cubicBezTo>
                  <a:pt x="953358" y="6388469"/>
                  <a:pt x="921375" y="6327999"/>
                  <a:pt x="883579" y="6281757"/>
                </a:cubicBezTo>
                <a:cubicBezTo>
                  <a:pt x="816707" y="6199945"/>
                  <a:pt x="752743" y="6114575"/>
                  <a:pt x="645167" y="6100347"/>
                </a:cubicBezTo>
                <a:cubicBezTo>
                  <a:pt x="665519" y="6036320"/>
                  <a:pt x="700408" y="6043434"/>
                  <a:pt x="732391" y="6057663"/>
                </a:cubicBezTo>
                <a:cubicBezTo>
                  <a:pt x="816707" y="6093234"/>
                  <a:pt x="901023" y="6132361"/>
                  <a:pt x="985339" y="6167932"/>
                </a:cubicBezTo>
                <a:cubicBezTo>
                  <a:pt x="1040581" y="6189274"/>
                  <a:pt x="1095822" y="6221287"/>
                  <a:pt x="1168509" y="6196388"/>
                </a:cubicBezTo>
                <a:cubicBezTo>
                  <a:pt x="1104545" y="6068335"/>
                  <a:pt x="996969" y="6043434"/>
                  <a:pt x="909746" y="6004307"/>
                </a:cubicBezTo>
                <a:cubicBezTo>
                  <a:pt x="802169" y="5954508"/>
                  <a:pt x="738206" y="5862025"/>
                  <a:pt x="659704" y="5755314"/>
                </a:cubicBezTo>
                <a:cubicBezTo>
                  <a:pt x="738206" y="5726858"/>
                  <a:pt x="787632" y="5805112"/>
                  <a:pt x="851597" y="5801555"/>
                </a:cubicBezTo>
                <a:cubicBezTo>
                  <a:pt x="854504" y="5790884"/>
                  <a:pt x="860319" y="5769542"/>
                  <a:pt x="860319" y="5769542"/>
                </a:cubicBezTo>
                <a:cubicBezTo>
                  <a:pt x="755650" y="5712629"/>
                  <a:pt x="709132" y="5605917"/>
                  <a:pt x="691686" y="5474306"/>
                </a:cubicBezTo>
                <a:cubicBezTo>
                  <a:pt x="685872" y="5406721"/>
                  <a:pt x="648075" y="5385379"/>
                  <a:pt x="610278" y="5353367"/>
                </a:cubicBezTo>
                <a:cubicBezTo>
                  <a:pt x="482350" y="5243097"/>
                  <a:pt x="345700" y="5143500"/>
                  <a:pt x="238123" y="4994104"/>
                </a:cubicBezTo>
                <a:cubicBezTo>
                  <a:pt x="363144" y="5011889"/>
                  <a:pt x="461997" y="5111487"/>
                  <a:pt x="592833" y="5154171"/>
                </a:cubicBezTo>
                <a:cubicBezTo>
                  <a:pt x="488165" y="4990547"/>
                  <a:pt x="351514" y="4905177"/>
                  <a:pt x="226494" y="4805580"/>
                </a:cubicBezTo>
                <a:cubicBezTo>
                  <a:pt x="168344" y="4759339"/>
                  <a:pt x="116011" y="4702425"/>
                  <a:pt x="49139" y="4677526"/>
                </a:cubicBezTo>
                <a:cubicBezTo>
                  <a:pt x="25879" y="4670412"/>
                  <a:pt x="-14826" y="4652628"/>
                  <a:pt x="5527" y="4602828"/>
                </a:cubicBezTo>
                <a:cubicBezTo>
                  <a:pt x="22972" y="4560144"/>
                  <a:pt x="54954" y="4574373"/>
                  <a:pt x="84029" y="4585042"/>
                </a:cubicBezTo>
                <a:cubicBezTo>
                  <a:pt x="153807" y="4613499"/>
                  <a:pt x="229401" y="4613499"/>
                  <a:pt x="325347" y="4613499"/>
                </a:cubicBezTo>
                <a:cubicBezTo>
                  <a:pt x="243939" y="4478331"/>
                  <a:pt x="95658" y="4521016"/>
                  <a:pt x="25879" y="4378734"/>
                </a:cubicBezTo>
                <a:cubicBezTo>
                  <a:pt x="113103" y="4353835"/>
                  <a:pt x="179975" y="4403633"/>
                  <a:pt x="249753" y="4414305"/>
                </a:cubicBezTo>
                <a:cubicBezTo>
                  <a:pt x="313718" y="4424975"/>
                  <a:pt x="328254" y="4400076"/>
                  <a:pt x="313718" y="4321821"/>
                </a:cubicBezTo>
                <a:cubicBezTo>
                  <a:pt x="290458" y="4200882"/>
                  <a:pt x="325347" y="4140411"/>
                  <a:pt x="418386" y="4172424"/>
                </a:cubicBezTo>
                <a:cubicBezTo>
                  <a:pt x="505609" y="4204438"/>
                  <a:pt x="514332" y="4158196"/>
                  <a:pt x="491072" y="4090612"/>
                </a:cubicBezTo>
                <a:cubicBezTo>
                  <a:pt x="456183" y="3991015"/>
                  <a:pt x="493979" y="3912759"/>
                  <a:pt x="520147" y="3827390"/>
                </a:cubicBezTo>
                <a:cubicBezTo>
                  <a:pt x="560851" y="3699337"/>
                  <a:pt x="543407" y="3635309"/>
                  <a:pt x="459090" y="3539269"/>
                </a:cubicBezTo>
                <a:cubicBezTo>
                  <a:pt x="409664" y="3485914"/>
                  <a:pt x="360236" y="3439672"/>
                  <a:pt x="290458" y="3393429"/>
                </a:cubicBezTo>
                <a:cubicBezTo>
                  <a:pt x="450368" y="3368530"/>
                  <a:pt x="284643" y="3283162"/>
                  <a:pt x="339884" y="3229805"/>
                </a:cubicBezTo>
                <a:cubicBezTo>
                  <a:pt x="453275" y="3208463"/>
                  <a:pt x="543407" y="3379202"/>
                  <a:pt x="697501" y="3329402"/>
                </a:cubicBezTo>
                <a:cubicBezTo>
                  <a:pt x="511425" y="3183563"/>
                  <a:pt x="302087" y="3137322"/>
                  <a:pt x="165437" y="2941684"/>
                </a:cubicBezTo>
                <a:cubicBezTo>
                  <a:pt x="197419" y="2899000"/>
                  <a:pt x="229401" y="2941684"/>
                  <a:pt x="255568" y="2923898"/>
                </a:cubicBezTo>
                <a:cubicBezTo>
                  <a:pt x="255568" y="2913227"/>
                  <a:pt x="560851" y="2980812"/>
                  <a:pt x="578296" y="2703362"/>
                </a:cubicBezTo>
                <a:cubicBezTo>
                  <a:pt x="584111" y="2703362"/>
                  <a:pt x="589926" y="2703362"/>
                  <a:pt x="595740" y="2692689"/>
                </a:cubicBezTo>
                <a:cubicBezTo>
                  <a:pt x="627722" y="2653563"/>
                  <a:pt x="598648" y="2561080"/>
                  <a:pt x="650982" y="2553965"/>
                </a:cubicBezTo>
                <a:cubicBezTo>
                  <a:pt x="709132" y="2546851"/>
                  <a:pt x="764373" y="2514837"/>
                  <a:pt x="825429" y="2532623"/>
                </a:cubicBezTo>
                <a:cubicBezTo>
                  <a:pt x="871949" y="2546851"/>
                  <a:pt x="921375" y="2564636"/>
                  <a:pt x="970802" y="2564636"/>
                </a:cubicBezTo>
                <a:cubicBezTo>
                  <a:pt x="1023136" y="2564636"/>
                  <a:pt x="1095822" y="2685576"/>
                  <a:pt x="1127805" y="2525509"/>
                </a:cubicBezTo>
                <a:cubicBezTo>
                  <a:pt x="1127805" y="2518395"/>
                  <a:pt x="1217936" y="2536181"/>
                  <a:pt x="1267362" y="2543294"/>
                </a:cubicBezTo>
                <a:cubicBezTo>
                  <a:pt x="1308067" y="2550408"/>
                  <a:pt x="1357494" y="2582422"/>
                  <a:pt x="1386568" y="2518395"/>
                </a:cubicBezTo>
                <a:cubicBezTo>
                  <a:pt x="1401105" y="2479267"/>
                  <a:pt x="1331326" y="2408126"/>
                  <a:pt x="1270270" y="2401012"/>
                </a:cubicBezTo>
                <a:cubicBezTo>
                  <a:pt x="1215029" y="2393898"/>
                  <a:pt x="1159787" y="2386784"/>
                  <a:pt x="1107453" y="2401012"/>
                </a:cubicBezTo>
                <a:cubicBezTo>
                  <a:pt x="1043489" y="2418796"/>
                  <a:pt x="1008599" y="2390340"/>
                  <a:pt x="991154" y="2326314"/>
                </a:cubicBezTo>
                <a:cubicBezTo>
                  <a:pt x="970802" y="2258731"/>
                  <a:pt x="933005" y="2223159"/>
                  <a:pt x="880671" y="2191146"/>
                </a:cubicBezTo>
                <a:cubicBezTo>
                  <a:pt x="752743" y="2112891"/>
                  <a:pt x="630630" y="2020407"/>
                  <a:pt x="491072" y="1974165"/>
                </a:cubicBezTo>
                <a:cubicBezTo>
                  <a:pt x="464905" y="1967051"/>
                  <a:pt x="432923" y="1952823"/>
                  <a:pt x="421293" y="1892353"/>
                </a:cubicBezTo>
                <a:cubicBezTo>
                  <a:pt x="799262" y="1984836"/>
                  <a:pt x="1142342" y="2223159"/>
                  <a:pt x="1531941" y="2208931"/>
                </a:cubicBezTo>
                <a:cubicBezTo>
                  <a:pt x="1427272" y="2134233"/>
                  <a:pt x="1302252" y="2130676"/>
                  <a:pt x="1188861" y="2077320"/>
                </a:cubicBezTo>
                <a:cubicBezTo>
                  <a:pt x="1270270" y="2038192"/>
                  <a:pt x="1345864" y="2080877"/>
                  <a:pt x="1421458" y="2102219"/>
                </a:cubicBezTo>
                <a:cubicBezTo>
                  <a:pt x="1485422" y="2120004"/>
                  <a:pt x="1543571" y="2123562"/>
                  <a:pt x="1549386" y="2013292"/>
                </a:cubicBezTo>
                <a:cubicBezTo>
                  <a:pt x="1549386" y="2002622"/>
                  <a:pt x="1549386" y="1995507"/>
                  <a:pt x="1549386" y="1984836"/>
                </a:cubicBezTo>
                <a:cubicBezTo>
                  <a:pt x="1526126" y="1938595"/>
                  <a:pt x="1494144" y="1917252"/>
                  <a:pt x="1453440" y="1903025"/>
                </a:cubicBezTo>
                <a:cubicBezTo>
                  <a:pt x="1430180" y="1895910"/>
                  <a:pt x="1398198" y="1881683"/>
                  <a:pt x="1398198" y="1849668"/>
                </a:cubicBezTo>
                <a:cubicBezTo>
                  <a:pt x="1401105" y="1728729"/>
                  <a:pt x="1322604" y="1693158"/>
                  <a:pt x="1247011" y="1657587"/>
                </a:cubicBezTo>
                <a:cubicBezTo>
                  <a:pt x="1287715" y="1597117"/>
                  <a:pt x="1322604" y="1639802"/>
                  <a:pt x="1354586" y="1636245"/>
                </a:cubicBezTo>
                <a:cubicBezTo>
                  <a:pt x="1374939" y="1632688"/>
                  <a:pt x="1395290" y="1629132"/>
                  <a:pt x="1395290" y="1597117"/>
                </a:cubicBezTo>
                <a:cubicBezTo>
                  <a:pt x="1395290" y="1572219"/>
                  <a:pt x="1386568" y="1540204"/>
                  <a:pt x="1366216" y="1540204"/>
                </a:cubicBezTo>
                <a:cubicBezTo>
                  <a:pt x="1238288" y="1536647"/>
                  <a:pt x="1165601" y="1365909"/>
                  <a:pt x="1031858" y="1365909"/>
                </a:cubicBezTo>
                <a:cubicBezTo>
                  <a:pt x="950450" y="1365909"/>
                  <a:pt x="1072563" y="1269868"/>
                  <a:pt x="1005692" y="1230741"/>
                </a:cubicBezTo>
                <a:cubicBezTo>
                  <a:pt x="991154" y="1220069"/>
                  <a:pt x="1046396" y="1205842"/>
                  <a:pt x="1069655" y="1209399"/>
                </a:cubicBezTo>
                <a:cubicBezTo>
                  <a:pt x="1092915" y="1212955"/>
                  <a:pt x="1113268" y="1237855"/>
                  <a:pt x="1142342" y="1220069"/>
                </a:cubicBezTo>
                <a:cubicBezTo>
                  <a:pt x="1156879" y="1156043"/>
                  <a:pt x="1119082" y="1131144"/>
                  <a:pt x="1084193" y="1113358"/>
                </a:cubicBezTo>
                <a:cubicBezTo>
                  <a:pt x="1008599" y="1070674"/>
                  <a:pt x="933005" y="1020875"/>
                  <a:pt x="848689" y="1006647"/>
                </a:cubicBezTo>
                <a:cubicBezTo>
                  <a:pt x="819615" y="1003089"/>
                  <a:pt x="802169" y="985305"/>
                  <a:pt x="805077" y="949734"/>
                </a:cubicBezTo>
                <a:cubicBezTo>
                  <a:pt x="810892" y="903491"/>
                  <a:pt x="839967" y="917720"/>
                  <a:pt x="863226" y="921277"/>
                </a:cubicBezTo>
                <a:cubicBezTo>
                  <a:pt x="877764" y="924835"/>
                  <a:pt x="892301" y="935506"/>
                  <a:pt x="906838" y="910606"/>
                </a:cubicBezTo>
                <a:cubicBezTo>
                  <a:pt x="566666" y="658055"/>
                  <a:pt x="386404" y="672284"/>
                  <a:pt x="5527" y="465975"/>
                </a:cubicBezTo>
                <a:cubicBezTo>
                  <a:pt x="89843" y="426847"/>
                  <a:pt x="150900" y="455303"/>
                  <a:pt x="209049" y="462417"/>
                </a:cubicBezTo>
                <a:cubicBezTo>
                  <a:pt x="354422" y="480203"/>
                  <a:pt x="264290" y="512216"/>
                  <a:pt x="409664" y="533558"/>
                </a:cubicBezTo>
                <a:cubicBezTo>
                  <a:pt x="479443" y="544229"/>
                  <a:pt x="543407" y="579800"/>
                  <a:pt x="621908" y="522887"/>
                </a:cubicBezTo>
                <a:cubicBezTo>
                  <a:pt x="674242" y="483759"/>
                  <a:pt x="758558" y="526444"/>
                  <a:pt x="822522" y="558458"/>
                </a:cubicBezTo>
                <a:cubicBezTo>
                  <a:pt x="874856" y="586915"/>
                  <a:pt x="927190" y="594028"/>
                  <a:pt x="996969" y="558458"/>
                </a:cubicBezTo>
                <a:cubicBezTo>
                  <a:pt x="933005" y="537116"/>
                  <a:pt x="883579" y="519330"/>
                  <a:pt x="834151" y="505101"/>
                </a:cubicBezTo>
                <a:cubicBezTo>
                  <a:pt x="793447" y="494431"/>
                  <a:pt x="770187" y="469532"/>
                  <a:pt x="773095" y="416176"/>
                </a:cubicBezTo>
                <a:cubicBezTo>
                  <a:pt x="773095" y="387720"/>
                  <a:pt x="764373" y="348592"/>
                  <a:pt x="793447" y="334364"/>
                </a:cubicBezTo>
                <a:cubicBezTo>
                  <a:pt x="816707" y="320135"/>
                  <a:pt x="848689" y="334364"/>
                  <a:pt x="860319" y="359262"/>
                </a:cubicBezTo>
                <a:cubicBezTo>
                  <a:pt x="874856" y="405504"/>
                  <a:pt x="889393" y="448189"/>
                  <a:pt x="938820" y="451747"/>
                </a:cubicBezTo>
                <a:cubicBezTo>
                  <a:pt x="1005692" y="458860"/>
                  <a:pt x="967894" y="430405"/>
                  <a:pt x="956265" y="394834"/>
                </a:cubicBezTo>
                <a:cubicBezTo>
                  <a:pt x="944635" y="355706"/>
                  <a:pt x="979525" y="345034"/>
                  <a:pt x="1002784" y="352148"/>
                </a:cubicBezTo>
                <a:cubicBezTo>
                  <a:pt x="1090008" y="384162"/>
                  <a:pt x="1180139" y="327250"/>
                  <a:pt x="1270270" y="373491"/>
                </a:cubicBezTo>
                <a:cubicBezTo>
                  <a:pt x="1247011" y="259665"/>
                  <a:pt x="1197583" y="209867"/>
                  <a:pt x="1092915" y="192082"/>
                </a:cubicBezTo>
                <a:cubicBezTo>
                  <a:pt x="1055118" y="188525"/>
                  <a:pt x="1014414" y="195638"/>
                  <a:pt x="979525" y="163625"/>
                </a:cubicBezTo>
                <a:cubicBezTo>
                  <a:pt x="959172" y="145839"/>
                  <a:pt x="938820" y="124497"/>
                  <a:pt x="953358" y="88927"/>
                </a:cubicBezTo>
                <a:cubicBezTo>
                  <a:pt x="962080" y="64027"/>
                  <a:pt x="985339" y="64027"/>
                  <a:pt x="1005692" y="71141"/>
                </a:cubicBezTo>
                <a:cubicBezTo>
                  <a:pt x="1090008" y="110269"/>
                  <a:pt x="1180139" y="120941"/>
                  <a:pt x="1267362" y="135168"/>
                </a:cubicBezTo>
                <a:cubicBezTo>
                  <a:pt x="1281900" y="138725"/>
                  <a:pt x="1296437" y="145839"/>
                  <a:pt x="1310975" y="110269"/>
                </a:cubicBezTo>
                <a:cubicBezTo>
                  <a:pt x="1209214" y="78255"/>
                  <a:pt x="1110360" y="35571"/>
                  <a:pt x="1008599" y="0"/>
                </a:cubicBezTo>
                <a:close/>
              </a:path>
            </a:pathLst>
          </a:custGeom>
          <a:solidFill>
            <a:schemeClr val="bg2">
              <a:alpha val="50000"/>
            </a:schemeClr>
          </a:solidFill>
          <a:ln w="32707" cap="flat">
            <a:noFill/>
            <a:prstDash val="solid"/>
            <a:miter/>
          </a:ln>
        </p:spPr>
        <p:txBody>
          <a:bodyPr rtlCol="0" anchor="ctr"/>
          <a:lstStyle/>
          <a:p>
            <a:endParaRPr lang="en-US"/>
          </a:p>
        </p:txBody>
      </p:sp>
      <p:sp>
        <p:nvSpPr>
          <p:cNvPr id="4" name="Title 3">
            <a:extLst>
              <a:ext uri="{FF2B5EF4-FFF2-40B4-BE49-F238E27FC236}">
                <a16:creationId xmlns:a16="http://schemas.microsoft.com/office/drawing/2014/main" id="{CB0F5152-55AF-1735-248D-2E55C204CEF7}"/>
              </a:ext>
            </a:extLst>
          </p:cNvPr>
          <p:cNvSpPr>
            <a:spLocks noGrp="1"/>
          </p:cNvSpPr>
          <p:nvPr>
            <p:ph type="title"/>
          </p:nvPr>
        </p:nvSpPr>
        <p:spPr>
          <a:xfrm>
            <a:off x="905484" y="1065749"/>
            <a:ext cx="3748810" cy="4726502"/>
          </a:xfrm>
        </p:spPr>
        <p:txBody>
          <a:bodyPr>
            <a:normAutofit/>
          </a:bodyPr>
          <a:lstStyle/>
          <a:p>
            <a:r>
              <a:rPr lang="en-ZA"/>
              <a:t>UNISA modules</a:t>
            </a:r>
            <a:endParaRPr lang="en-GB"/>
          </a:p>
        </p:txBody>
      </p:sp>
      <p:sp>
        <p:nvSpPr>
          <p:cNvPr id="55" name="Content Placeholder 4">
            <a:extLst>
              <a:ext uri="{FF2B5EF4-FFF2-40B4-BE49-F238E27FC236}">
                <a16:creationId xmlns:a16="http://schemas.microsoft.com/office/drawing/2014/main" id="{A65F6698-D4FF-5414-A28E-C6257E088841}"/>
              </a:ext>
            </a:extLst>
          </p:cNvPr>
          <p:cNvSpPr>
            <a:spLocks noGrp="1"/>
          </p:cNvSpPr>
          <p:nvPr>
            <p:ph idx="1"/>
          </p:nvPr>
        </p:nvSpPr>
        <p:spPr>
          <a:xfrm>
            <a:off x="6400800" y="713313"/>
            <a:ext cx="4953000" cy="5431376"/>
          </a:xfrm>
        </p:spPr>
        <p:txBody>
          <a:bodyPr anchor="ctr">
            <a:normAutofit/>
          </a:bodyPr>
          <a:lstStyle/>
          <a:p>
            <a:r>
              <a:rPr lang="en-ZA" sz="2000"/>
              <a:t>MHS1511: Early Music to Baroque</a:t>
            </a:r>
          </a:p>
          <a:p>
            <a:r>
              <a:rPr lang="en-ZA" sz="2000"/>
              <a:t>MHS2611: Classic and Romantic Music</a:t>
            </a:r>
          </a:p>
          <a:p>
            <a:r>
              <a:rPr lang="en-ZA" sz="2000"/>
              <a:t>MHS3711: Modernism and 20</a:t>
            </a:r>
            <a:r>
              <a:rPr lang="en-ZA" sz="2000" baseline="30000"/>
              <a:t>th</a:t>
            </a:r>
            <a:r>
              <a:rPr lang="en-ZA" sz="2000"/>
              <a:t> Century Music</a:t>
            </a:r>
          </a:p>
          <a:p>
            <a:endParaRPr lang="en-ZA" sz="2000"/>
          </a:p>
          <a:p>
            <a:r>
              <a:rPr lang="en-ZA" sz="2000"/>
              <a:t>MHS3714: Opera and Choral Music</a:t>
            </a:r>
            <a:endParaRPr lang="en-GB" sz="2000"/>
          </a:p>
        </p:txBody>
      </p:sp>
    </p:spTree>
    <p:extLst>
      <p:ext uri="{BB962C8B-B14F-4D97-AF65-F5344CB8AC3E}">
        <p14:creationId xmlns:p14="http://schemas.microsoft.com/office/powerpoint/2010/main" val="1971698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5000" b="-25000"/>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F8C3DB0-86F6-0204-8DA8-6FE3EC2DF756}"/>
              </a:ext>
            </a:extLst>
          </p:cNvPr>
          <p:cNvSpPr txBox="1"/>
          <p:nvPr/>
        </p:nvSpPr>
        <p:spPr>
          <a:xfrm>
            <a:off x="0" y="6211669"/>
            <a:ext cx="12192000" cy="646331"/>
          </a:xfrm>
          <a:prstGeom prst="rect">
            <a:avLst/>
          </a:prstGeom>
          <a:solidFill>
            <a:schemeClr val="accent2">
              <a:lumMod val="50000"/>
            </a:schemeClr>
          </a:solidFill>
        </p:spPr>
        <p:txBody>
          <a:bodyPr wrap="square" rtlCol="0">
            <a:spAutoFit/>
          </a:bodyPr>
          <a:lstStyle/>
          <a:p>
            <a:r>
              <a:rPr lang="en-ZA" sz="1200" b="1">
                <a:solidFill>
                  <a:schemeClr val="bg1"/>
                </a:solidFill>
              </a:rPr>
              <a:t>Internet Archive Book Images. 2014. </a:t>
            </a:r>
            <a:r>
              <a:rPr lang="en-US" sz="1200" b="1">
                <a:solidFill>
                  <a:schemeClr val="bg1"/>
                </a:solidFill>
              </a:rPr>
              <a:t>The history of the world; a survey of a man's record. </a:t>
            </a:r>
            <a:r>
              <a:rPr lang="en-US" sz="1200" b="1" i="1">
                <a:solidFill>
                  <a:schemeClr val="bg1"/>
                </a:solidFill>
              </a:rPr>
              <a:t>Wikimedia Commons. </a:t>
            </a:r>
            <a:r>
              <a:rPr lang="en-US" sz="1200" b="1">
                <a:solidFill>
                  <a:schemeClr val="bg1"/>
                </a:solidFill>
              </a:rPr>
              <a:t>Available at: </a:t>
            </a:r>
            <a:r>
              <a:rPr lang="en-US" sz="1200" b="1">
                <a:solidFill>
                  <a:schemeClr val="bg1"/>
                </a:solidFill>
                <a:hlinkClick r:id="rId4">
                  <a:extLst>
                    <a:ext uri="{A12FA001-AC4F-418D-AE19-62706E023703}">
                      <ahyp:hlinkClr xmlns:ahyp="http://schemas.microsoft.com/office/drawing/2018/hyperlinkcolor" val="tx"/>
                    </a:ext>
                  </a:extLst>
                </a:hlinkClick>
              </a:rPr>
              <a:t>https://commons.wikimedia.org/wiki/File:The_history_of_the_world;_a_survey_of_a_man%27s_record_(1902)_(14773616532).jpg</a:t>
            </a:r>
            <a:r>
              <a:rPr lang="en-US" sz="1200" b="1">
                <a:solidFill>
                  <a:schemeClr val="bg1"/>
                </a:solidFill>
              </a:rPr>
              <a:t>; Accessed 13 March 2023.</a:t>
            </a:r>
          </a:p>
          <a:p>
            <a:endParaRPr lang="en-GB" sz="1200" b="1">
              <a:solidFill>
                <a:schemeClr val="bg1"/>
              </a:solidFill>
            </a:endParaRPr>
          </a:p>
        </p:txBody>
      </p:sp>
    </p:spTree>
    <p:extLst>
      <p:ext uri="{BB962C8B-B14F-4D97-AF65-F5344CB8AC3E}">
        <p14:creationId xmlns:p14="http://schemas.microsoft.com/office/powerpoint/2010/main" val="4206216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icture containing blue, wave&#10;&#10;Description automatically generated">
            <a:extLst>
              <a:ext uri="{FF2B5EF4-FFF2-40B4-BE49-F238E27FC236}">
                <a16:creationId xmlns:a16="http://schemas.microsoft.com/office/drawing/2014/main" id="{3EF9DEFC-9458-05C2-8AD5-EC6CFB6439B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72277" y="310188"/>
            <a:ext cx="5847446" cy="5905114"/>
          </a:xfrm>
        </p:spPr>
      </p:pic>
      <p:sp>
        <p:nvSpPr>
          <p:cNvPr id="2" name="TextBox 1">
            <a:extLst>
              <a:ext uri="{FF2B5EF4-FFF2-40B4-BE49-F238E27FC236}">
                <a16:creationId xmlns:a16="http://schemas.microsoft.com/office/drawing/2014/main" id="{79DDF481-D9F0-AD83-FCAA-983CE85A3FBC}"/>
              </a:ext>
            </a:extLst>
          </p:cNvPr>
          <p:cNvSpPr txBox="1"/>
          <p:nvPr/>
        </p:nvSpPr>
        <p:spPr>
          <a:xfrm>
            <a:off x="0" y="6334780"/>
            <a:ext cx="12192000" cy="523220"/>
          </a:xfrm>
          <a:prstGeom prst="rect">
            <a:avLst/>
          </a:prstGeom>
          <a:noFill/>
        </p:spPr>
        <p:txBody>
          <a:bodyPr wrap="square" rtlCol="0">
            <a:spAutoFit/>
          </a:bodyPr>
          <a:lstStyle/>
          <a:p>
            <a:r>
              <a:rPr lang="en-US" sz="1400"/>
              <a:t>Soriano, David S. 2023. Bird in Flight. </a:t>
            </a:r>
            <a:r>
              <a:rPr lang="en-US" sz="1400" i="1"/>
              <a:t>Wikimedia Commons</a:t>
            </a:r>
            <a:r>
              <a:rPr lang="en-US" sz="1400"/>
              <a:t>. Available at: </a:t>
            </a:r>
            <a:r>
              <a:rPr lang="en-ZA" sz="1400">
                <a:hlinkClick r:id="rId4"/>
              </a:rPr>
              <a:t>https://commons.wikimedia.org/wiki/File:Bird_In_Flight.png</a:t>
            </a:r>
            <a:r>
              <a:rPr lang="en-ZA" sz="1400"/>
              <a:t>; </a:t>
            </a:r>
            <a:r>
              <a:rPr lang="en-US" sz="1400"/>
              <a:t>Accessed 13 March 2023.</a:t>
            </a:r>
          </a:p>
          <a:p>
            <a:endParaRPr lang="en-GB" sz="1400"/>
          </a:p>
        </p:txBody>
      </p:sp>
    </p:spTree>
    <p:extLst>
      <p:ext uri="{BB962C8B-B14F-4D97-AF65-F5344CB8AC3E}">
        <p14:creationId xmlns:p14="http://schemas.microsoft.com/office/powerpoint/2010/main" val="264777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5DB3719-6FDC-4E5D-891D-FF40B7300F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ketch line">
            <a:extLst>
              <a:ext uri="{FF2B5EF4-FFF2-40B4-BE49-F238E27FC236}">
                <a16:creationId xmlns:a16="http://schemas.microsoft.com/office/drawing/2014/main" id="{E0CBAC23-2E3F-4A90-BA59-F8299F6A54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1865313"/>
            <a:ext cx="10424160" cy="18288"/>
          </a:xfrm>
          <a:custGeom>
            <a:avLst/>
            <a:gdLst>
              <a:gd name="connsiteX0" fmla="*/ 0 w 10424160"/>
              <a:gd name="connsiteY0" fmla="*/ 0 h 18288"/>
              <a:gd name="connsiteX1" fmla="*/ 903427 w 10424160"/>
              <a:gd name="connsiteY1" fmla="*/ 0 h 18288"/>
              <a:gd name="connsiteX2" fmla="*/ 1389888 w 10424160"/>
              <a:gd name="connsiteY2" fmla="*/ 0 h 18288"/>
              <a:gd name="connsiteX3" fmla="*/ 2189074 w 10424160"/>
              <a:gd name="connsiteY3" fmla="*/ 0 h 18288"/>
              <a:gd name="connsiteX4" fmla="*/ 2675534 w 10424160"/>
              <a:gd name="connsiteY4" fmla="*/ 0 h 18288"/>
              <a:gd name="connsiteX5" fmla="*/ 3370478 w 10424160"/>
              <a:gd name="connsiteY5" fmla="*/ 0 h 18288"/>
              <a:gd name="connsiteX6" fmla="*/ 4169664 w 10424160"/>
              <a:gd name="connsiteY6" fmla="*/ 0 h 18288"/>
              <a:gd name="connsiteX7" fmla="*/ 4551883 w 10424160"/>
              <a:gd name="connsiteY7" fmla="*/ 0 h 18288"/>
              <a:gd name="connsiteX8" fmla="*/ 4934102 w 10424160"/>
              <a:gd name="connsiteY8" fmla="*/ 0 h 18288"/>
              <a:gd name="connsiteX9" fmla="*/ 5837530 w 10424160"/>
              <a:gd name="connsiteY9" fmla="*/ 0 h 18288"/>
              <a:gd name="connsiteX10" fmla="*/ 6532474 w 10424160"/>
              <a:gd name="connsiteY10" fmla="*/ 0 h 18288"/>
              <a:gd name="connsiteX11" fmla="*/ 6914693 w 10424160"/>
              <a:gd name="connsiteY11" fmla="*/ 0 h 18288"/>
              <a:gd name="connsiteX12" fmla="*/ 7609637 w 10424160"/>
              <a:gd name="connsiteY12" fmla="*/ 0 h 18288"/>
              <a:gd name="connsiteX13" fmla="*/ 8513064 w 10424160"/>
              <a:gd name="connsiteY13" fmla="*/ 0 h 18288"/>
              <a:gd name="connsiteX14" fmla="*/ 9103766 w 10424160"/>
              <a:gd name="connsiteY14" fmla="*/ 0 h 18288"/>
              <a:gd name="connsiteX15" fmla="*/ 9694469 w 10424160"/>
              <a:gd name="connsiteY15" fmla="*/ 0 h 18288"/>
              <a:gd name="connsiteX16" fmla="*/ 10424160 w 10424160"/>
              <a:gd name="connsiteY16" fmla="*/ 0 h 18288"/>
              <a:gd name="connsiteX17" fmla="*/ 10424160 w 10424160"/>
              <a:gd name="connsiteY17" fmla="*/ 18288 h 18288"/>
              <a:gd name="connsiteX18" fmla="*/ 9729216 w 10424160"/>
              <a:gd name="connsiteY18" fmla="*/ 18288 h 18288"/>
              <a:gd name="connsiteX19" fmla="*/ 8930030 w 10424160"/>
              <a:gd name="connsiteY19" fmla="*/ 18288 h 18288"/>
              <a:gd name="connsiteX20" fmla="*/ 8130845 w 10424160"/>
              <a:gd name="connsiteY20" fmla="*/ 18288 h 18288"/>
              <a:gd name="connsiteX21" fmla="*/ 7644384 w 10424160"/>
              <a:gd name="connsiteY21" fmla="*/ 18288 h 18288"/>
              <a:gd name="connsiteX22" fmla="*/ 6740957 w 10424160"/>
              <a:gd name="connsiteY22" fmla="*/ 18288 h 18288"/>
              <a:gd name="connsiteX23" fmla="*/ 6046013 w 10424160"/>
              <a:gd name="connsiteY23" fmla="*/ 18288 h 18288"/>
              <a:gd name="connsiteX24" fmla="*/ 5663794 w 10424160"/>
              <a:gd name="connsiteY24" fmla="*/ 18288 h 18288"/>
              <a:gd name="connsiteX25" fmla="*/ 4968850 w 10424160"/>
              <a:gd name="connsiteY25" fmla="*/ 18288 h 18288"/>
              <a:gd name="connsiteX26" fmla="*/ 4378147 w 10424160"/>
              <a:gd name="connsiteY26" fmla="*/ 18288 h 18288"/>
              <a:gd name="connsiteX27" fmla="*/ 3787445 w 10424160"/>
              <a:gd name="connsiteY27" fmla="*/ 18288 h 18288"/>
              <a:gd name="connsiteX28" fmla="*/ 3196742 w 10424160"/>
              <a:gd name="connsiteY28" fmla="*/ 18288 h 18288"/>
              <a:gd name="connsiteX29" fmla="*/ 2606040 w 10424160"/>
              <a:gd name="connsiteY29" fmla="*/ 18288 h 18288"/>
              <a:gd name="connsiteX30" fmla="*/ 1806854 w 10424160"/>
              <a:gd name="connsiteY30" fmla="*/ 18288 h 18288"/>
              <a:gd name="connsiteX31" fmla="*/ 1111910 w 10424160"/>
              <a:gd name="connsiteY31" fmla="*/ 18288 h 18288"/>
              <a:gd name="connsiteX32" fmla="*/ 729691 w 10424160"/>
              <a:gd name="connsiteY32" fmla="*/ 18288 h 18288"/>
              <a:gd name="connsiteX33" fmla="*/ 0 w 10424160"/>
              <a:gd name="connsiteY33" fmla="*/ 18288 h 18288"/>
              <a:gd name="connsiteX34" fmla="*/ 0 w 10424160"/>
              <a:gd name="connsiteY3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4160" h="18288" fill="none" extrusionOk="0">
                <a:moveTo>
                  <a:pt x="0" y="0"/>
                </a:moveTo>
                <a:cubicBezTo>
                  <a:pt x="251416" y="-3874"/>
                  <a:pt x="479411" y="-20508"/>
                  <a:pt x="903427" y="0"/>
                </a:cubicBezTo>
                <a:cubicBezTo>
                  <a:pt x="1327443" y="20508"/>
                  <a:pt x="1177990" y="-7387"/>
                  <a:pt x="1389888" y="0"/>
                </a:cubicBezTo>
                <a:cubicBezTo>
                  <a:pt x="1601786" y="7387"/>
                  <a:pt x="1928602" y="-6697"/>
                  <a:pt x="2189074" y="0"/>
                </a:cubicBezTo>
                <a:cubicBezTo>
                  <a:pt x="2449546" y="6697"/>
                  <a:pt x="2440085" y="-21144"/>
                  <a:pt x="2675534" y="0"/>
                </a:cubicBezTo>
                <a:cubicBezTo>
                  <a:pt x="2910983" y="21144"/>
                  <a:pt x="3026158" y="-11124"/>
                  <a:pt x="3370478" y="0"/>
                </a:cubicBezTo>
                <a:cubicBezTo>
                  <a:pt x="3714798" y="11124"/>
                  <a:pt x="3864539" y="-10660"/>
                  <a:pt x="4169664" y="0"/>
                </a:cubicBezTo>
                <a:cubicBezTo>
                  <a:pt x="4474789" y="10660"/>
                  <a:pt x="4471218" y="16488"/>
                  <a:pt x="4551883" y="0"/>
                </a:cubicBezTo>
                <a:cubicBezTo>
                  <a:pt x="4632548" y="-16488"/>
                  <a:pt x="4786830" y="7986"/>
                  <a:pt x="4934102" y="0"/>
                </a:cubicBezTo>
                <a:cubicBezTo>
                  <a:pt x="5081374" y="-7986"/>
                  <a:pt x="5575881" y="-33003"/>
                  <a:pt x="5837530" y="0"/>
                </a:cubicBezTo>
                <a:cubicBezTo>
                  <a:pt x="6099179" y="33003"/>
                  <a:pt x="6305895" y="14170"/>
                  <a:pt x="6532474" y="0"/>
                </a:cubicBezTo>
                <a:cubicBezTo>
                  <a:pt x="6759053" y="-14170"/>
                  <a:pt x="6726707" y="16121"/>
                  <a:pt x="6914693" y="0"/>
                </a:cubicBezTo>
                <a:cubicBezTo>
                  <a:pt x="7102679" y="-16121"/>
                  <a:pt x="7397857" y="32594"/>
                  <a:pt x="7609637" y="0"/>
                </a:cubicBezTo>
                <a:cubicBezTo>
                  <a:pt x="7821417" y="-32594"/>
                  <a:pt x="8141235" y="-3745"/>
                  <a:pt x="8513064" y="0"/>
                </a:cubicBezTo>
                <a:cubicBezTo>
                  <a:pt x="8884893" y="3745"/>
                  <a:pt x="8877548" y="3359"/>
                  <a:pt x="9103766" y="0"/>
                </a:cubicBezTo>
                <a:cubicBezTo>
                  <a:pt x="9329984" y="-3359"/>
                  <a:pt x="9545570" y="-17843"/>
                  <a:pt x="9694469" y="0"/>
                </a:cubicBezTo>
                <a:cubicBezTo>
                  <a:pt x="9843368" y="17843"/>
                  <a:pt x="10162477" y="-1217"/>
                  <a:pt x="10424160" y="0"/>
                </a:cubicBezTo>
                <a:cubicBezTo>
                  <a:pt x="10424498" y="7640"/>
                  <a:pt x="10423710" y="11289"/>
                  <a:pt x="10424160" y="18288"/>
                </a:cubicBezTo>
                <a:cubicBezTo>
                  <a:pt x="10184680" y="20716"/>
                  <a:pt x="10034768" y="-9357"/>
                  <a:pt x="9729216" y="18288"/>
                </a:cubicBezTo>
                <a:cubicBezTo>
                  <a:pt x="9423664" y="45933"/>
                  <a:pt x="9309220" y="36372"/>
                  <a:pt x="8930030" y="18288"/>
                </a:cubicBezTo>
                <a:cubicBezTo>
                  <a:pt x="8550840" y="204"/>
                  <a:pt x="8513376" y="34707"/>
                  <a:pt x="8130845" y="18288"/>
                </a:cubicBezTo>
                <a:cubicBezTo>
                  <a:pt x="7748315" y="1869"/>
                  <a:pt x="7864674" y="19659"/>
                  <a:pt x="7644384" y="18288"/>
                </a:cubicBezTo>
                <a:cubicBezTo>
                  <a:pt x="7424094" y="16917"/>
                  <a:pt x="6947001" y="55680"/>
                  <a:pt x="6740957" y="18288"/>
                </a:cubicBezTo>
                <a:cubicBezTo>
                  <a:pt x="6534913" y="-19104"/>
                  <a:pt x="6313809" y="33391"/>
                  <a:pt x="6046013" y="18288"/>
                </a:cubicBezTo>
                <a:cubicBezTo>
                  <a:pt x="5778217" y="3185"/>
                  <a:pt x="5786775" y="1439"/>
                  <a:pt x="5663794" y="18288"/>
                </a:cubicBezTo>
                <a:cubicBezTo>
                  <a:pt x="5540813" y="35137"/>
                  <a:pt x="5204724" y="25434"/>
                  <a:pt x="4968850" y="18288"/>
                </a:cubicBezTo>
                <a:cubicBezTo>
                  <a:pt x="4732976" y="11142"/>
                  <a:pt x="4559928" y="34568"/>
                  <a:pt x="4378147" y="18288"/>
                </a:cubicBezTo>
                <a:cubicBezTo>
                  <a:pt x="4196366" y="2008"/>
                  <a:pt x="3992200" y="35409"/>
                  <a:pt x="3787445" y="18288"/>
                </a:cubicBezTo>
                <a:cubicBezTo>
                  <a:pt x="3582690" y="1167"/>
                  <a:pt x="3488876" y="-7583"/>
                  <a:pt x="3196742" y="18288"/>
                </a:cubicBezTo>
                <a:cubicBezTo>
                  <a:pt x="2904608" y="44159"/>
                  <a:pt x="2729828" y="45906"/>
                  <a:pt x="2606040" y="18288"/>
                </a:cubicBezTo>
                <a:cubicBezTo>
                  <a:pt x="2482252" y="-9330"/>
                  <a:pt x="2000672" y="-5498"/>
                  <a:pt x="1806854" y="18288"/>
                </a:cubicBezTo>
                <a:cubicBezTo>
                  <a:pt x="1613036" y="42074"/>
                  <a:pt x="1310933" y="-4240"/>
                  <a:pt x="1111910" y="18288"/>
                </a:cubicBezTo>
                <a:cubicBezTo>
                  <a:pt x="912887" y="40816"/>
                  <a:pt x="891560" y="1701"/>
                  <a:pt x="729691" y="18288"/>
                </a:cubicBezTo>
                <a:cubicBezTo>
                  <a:pt x="567822" y="34875"/>
                  <a:pt x="203025" y="34462"/>
                  <a:pt x="0" y="18288"/>
                </a:cubicBezTo>
                <a:cubicBezTo>
                  <a:pt x="-82" y="11708"/>
                  <a:pt x="-178" y="8956"/>
                  <a:pt x="0" y="0"/>
                </a:cubicBezTo>
                <a:close/>
              </a:path>
              <a:path w="10424160" h="18288" stroke="0" extrusionOk="0">
                <a:moveTo>
                  <a:pt x="0" y="0"/>
                </a:moveTo>
                <a:cubicBezTo>
                  <a:pt x="119910" y="17195"/>
                  <a:pt x="345032" y="1652"/>
                  <a:pt x="590702" y="0"/>
                </a:cubicBezTo>
                <a:cubicBezTo>
                  <a:pt x="836372" y="-1652"/>
                  <a:pt x="830717" y="-10944"/>
                  <a:pt x="972922" y="0"/>
                </a:cubicBezTo>
                <a:cubicBezTo>
                  <a:pt x="1115127" y="10944"/>
                  <a:pt x="1638708" y="17269"/>
                  <a:pt x="1876349" y="0"/>
                </a:cubicBezTo>
                <a:cubicBezTo>
                  <a:pt x="2113990" y="-17269"/>
                  <a:pt x="2263529" y="27642"/>
                  <a:pt x="2467051" y="0"/>
                </a:cubicBezTo>
                <a:cubicBezTo>
                  <a:pt x="2670573" y="-27642"/>
                  <a:pt x="2867743" y="-1552"/>
                  <a:pt x="3057754" y="0"/>
                </a:cubicBezTo>
                <a:cubicBezTo>
                  <a:pt x="3247765" y="1552"/>
                  <a:pt x="3729099" y="45169"/>
                  <a:pt x="3961181" y="0"/>
                </a:cubicBezTo>
                <a:cubicBezTo>
                  <a:pt x="4193263" y="-45169"/>
                  <a:pt x="4313735" y="4067"/>
                  <a:pt x="4447642" y="0"/>
                </a:cubicBezTo>
                <a:cubicBezTo>
                  <a:pt x="4581549" y="-4067"/>
                  <a:pt x="5123626" y="11867"/>
                  <a:pt x="5351069" y="0"/>
                </a:cubicBezTo>
                <a:cubicBezTo>
                  <a:pt x="5578512" y="-11867"/>
                  <a:pt x="6044105" y="-19983"/>
                  <a:pt x="6254496" y="0"/>
                </a:cubicBezTo>
                <a:cubicBezTo>
                  <a:pt x="6464887" y="19983"/>
                  <a:pt x="6664731" y="4232"/>
                  <a:pt x="6949440" y="0"/>
                </a:cubicBezTo>
                <a:cubicBezTo>
                  <a:pt x="7234149" y="-4232"/>
                  <a:pt x="7497205" y="28731"/>
                  <a:pt x="7852867" y="0"/>
                </a:cubicBezTo>
                <a:cubicBezTo>
                  <a:pt x="8208529" y="-28731"/>
                  <a:pt x="8287556" y="2616"/>
                  <a:pt x="8443570" y="0"/>
                </a:cubicBezTo>
                <a:cubicBezTo>
                  <a:pt x="8599584" y="-2616"/>
                  <a:pt x="8871283" y="-14113"/>
                  <a:pt x="9034272" y="0"/>
                </a:cubicBezTo>
                <a:cubicBezTo>
                  <a:pt x="9197261" y="14113"/>
                  <a:pt x="9604978" y="-35623"/>
                  <a:pt x="9833458" y="0"/>
                </a:cubicBezTo>
                <a:cubicBezTo>
                  <a:pt x="10061938" y="35623"/>
                  <a:pt x="10231944" y="-8194"/>
                  <a:pt x="10424160" y="0"/>
                </a:cubicBezTo>
                <a:cubicBezTo>
                  <a:pt x="10424285" y="4395"/>
                  <a:pt x="10424085" y="9776"/>
                  <a:pt x="10424160" y="18288"/>
                </a:cubicBezTo>
                <a:cubicBezTo>
                  <a:pt x="10058736" y="-5772"/>
                  <a:pt x="9942989" y="-18764"/>
                  <a:pt x="9624974" y="18288"/>
                </a:cubicBezTo>
                <a:cubicBezTo>
                  <a:pt x="9306959" y="55340"/>
                  <a:pt x="9229263" y="24995"/>
                  <a:pt x="8930030" y="18288"/>
                </a:cubicBezTo>
                <a:cubicBezTo>
                  <a:pt x="8630797" y="11581"/>
                  <a:pt x="8647263" y="10931"/>
                  <a:pt x="8547811" y="18288"/>
                </a:cubicBezTo>
                <a:cubicBezTo>
                  <a:pt x="8448359" y="25645"/>
                  <a:pt x="8173221" y="219"/>
                  <a:pt x="8061350" y="18288"/>
                </a:cubicBezTo>
                <a:cubicBezTo>
                  <a:pt x="7949479" y="36357"/>
                  <a:pt x="7437002" y="17516"/>
                  <a:pt x="7157923" y="18288"/>
                </a:cubicBezTo>
                <a:cubicBezTo>
                  <a:pt x="6878844" y="19060"/>
                  <a:pt x="6610241" y="8864"/>
                  <a:pt x="6462979" y="18288"/>
                </a:cubicBezTo>
                <a:cubicBezTo>
                  <a:pt x="6315717" y="27712"/>
                  <a:pt x="6124879" y="4989"/>
                  <a:pt x="5976518" y="18288"/>
                </a:cubicBezTo>
                <a:cubicBezTo>
                  <a:pt x="5828157" y="31587"/>
                  <a:pt x="5566880" y="7112"/>
                  <a:pt x="5281574" y="18288"/>
                </a:cubicBezTo>
                <a:cubicBezTo>
                  <a:pt x="4996268" y="29464"/>
                  <a:pt x="5085614" y="20493"/>
                  <a:pt x="4899355" y="18288"/>
                </a:cubicBezTo>
                <a:cubicBezTo>
                  <a:pt x="4713096" y="16083"/>
                  <a:pt x="4606138" y="34359"/>
                  <a:pt x="4517136" y="18288"/>
                </a:cubicBezTo>
                <a:cubicBezTo>
                  <a:pt x="4428134" y="2217"/>
                  <a:pt x="4125335" y="52414"/>
                  <a:pt x="3822192" y="18288"/>
                </a:cubicBezTo>
                <a:cubicBezTo>
                  <a:pt x="3519049" y="-15838"/>
                  <a:pt x="3453132" y="3859"/>
                  <a:pt x="3335731" y="18288"/>
                </a:cubicBezTo>
                <a:cubicBezTo>
                  <a:pt x="3218330" y="32717"/>
                  <a:pt x="2718749" y="-13936"/>
                  <a:pt x="2536546" y="18288"/>
                </a:cubicBezTo>
                <a:cubicBezTo>
                  <a:pt x="2354343" y="50512"/>
                  <a:pt x="2190669" y="3238"/>
                  <a:pt x="2050085" y="18288"/>
                </a:cubicBezTo>
                <a:cubicBezTo>
                  <a:pt x="1909501" y="33338"/>
                  <a:pt x="1520975" y="3062"/>
                  <a:pt x="1250899" y="18288"/>
                </a:cubicBezTo>
                <a:cubicBezTo>
                  <a:pt x="980823" y="33514"/>
                  <a:pt x="992936" y="28036"/>
                  <a:pt x="868680" y="18288"/>
                </a:cubicBezTo>
                <a:cubicBezTo>
                  <a:pt x="744424" y="8540"/>
                  <a:pt x="230364" y="33365"/>
                  <a:pt x="0" y="18288"/>
                </a:cubicBezTo>
                <a:cubicBezTo>
                  <a:pt x="-504" y="12101"/>
                  <a:pt x="-591" y="7719"/>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451DE11E-1BA9-1078-B5D7-2062823CA7A9}"/>
              </a:ext>
            </a:extLst>
          </p:cNvPr>
          <p:cNvGraphicFramePr>
            <a:graphicFrameLocks noGrp="1"/>
          </p:cNvGraphicFramePr>
          <p:nvPr>
            <p:ph idx="1"/>
            <p:extLst>
              <p:ext uri="{D42A27DB-BD31-4B8C-83A1-F6EECF244321}">
                <p14:modId xmlns:p14="http://schemas.microsoft.com/office/powerpoint/2010/main" val="1045148675"/>
              </p:ext>
            </p:extLst>
          </p:nvPr>
        </p:nvGraphicFramePr>
        <p:xfrm>
          <a:off x="748144" y="1124382"/>
          <a:ext cx="10605656" cy="57336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4373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15">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40080" y="325369"/>
            <a:ext cx="4368602" cy="1956841"/>
          </a:xfrm>
        </p:spPr>
        <p:txBody>
          <a:bodyPr anchor="b">
            <a:normAutofit/>
          </a:bodyPr>
          <a:lstStyle/>
          <a:p>
            <a:r>
              <a:rPr lang="en-ZA" sz="5400"/>
              <a:t>Why Western Art Music?</a:t>
            </a:r>
          </a:p>
        </p:txBody>
      </p:sp>
      <p:sp>
        <p:nvSpPr>
          <p:cNvPr id="34"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40080" y="2872899"/>
            <a:ext cx="4243589" cy="3320668"/>
          </a:xfrm>
        </p:spPr>
        <p:txBody>
          <a:bodyPr>
            <a:normAutofit/>
          </a:bodyPr>
          <a:lstStyle/>
          <a:p>
            <a:pPr marL="0" indent="0">
              <a:buNone/>
            </a:pPr>
            <a:endParaRPr lang="en-ZA" sz="2200"/>
          </a:p>
          <a:p>
            <a:r>
              <a:rPr lang="en-ZA" sz="2200">
                <a:sym typeface="Wingdings" panose="05000000000000000000" pitchFamily="2" charset="2"/>
              </a:rPr>
              <a:t>Colonisation:</a:t>
            </a:r>
          </a:p>
          <a:p>
            <a:pPr lvl="1"/>
            <a:r>
              <a:rPr lang="en-ZA" sz="2200">
                <a:sym typeface="Wingdings" panose="05000000000000000000" pitchFamily="2" charset="2"/>
              </a:rPr>
              <a:t>How did we get here?</a:t>
            </a:r>
          </a:p>
          <a:p>
            <a:r>
              <a:rPr lang="en-ZA" sz="2200">
                <a:sym typeface="Wingdings" panose="05000000000000000000" pitchFamily="2" charset="2"/>
              </a:rPr>
              <a:t>Decolonisation:</a:t>
            </a:r>
          </a:p>
          <a:p>
            <a:pPr lvl="1"/>
            <a:r>
              <a:rPr lang="en-ZA" sz="2200">
                <a:sym typeface="Wingdings" panose="05000000000000000000" pitchFamily="2" charset="2"/>
              </a:rPr>
              <a:t>How do we proceed from here?</a:t>
            </a:r>
          </a:p>
          <a:p>
            <a:pPr marL="0" indent="0">
              <a:buNone/>
            </a:pPr>
            <a:endParaRPr lang="en-ZA" sz="2200">
              <a:sym typeface="Wingdings" panose="05000000000000000000" pitchFamily="2" charset="2"/>
            </a:endParaRPr>
          </a:p>
          <a:p>
            <a:pPr marL="0" indent="0">
              <a:buNone/>
            </a:pPr>
            <a:endParaRPr lang="en-ZA" sz="2200"/>
          </a:p>
        </p:txBody>
      </p:sp>
      <p:pic>
        <p:nvPicPr>
          <p:cNvPr id="5" name="Picture 4" descr="Close-up of treble cleff on music sheet">
            <a:extLst>
              <a:ext uri="{FF2B5EF4-FFF2-40B4-BE49-F238E27FC236}">
                <a16:creationId xmlns:a16="http://schemas.microsoft.com/office/drawing/2014/main" id="{7E8B2B3E-566D-D488-EB95-CB63347F18CD}"/>
              </a:ext>
            </a:extLst>
          </p:cNvPr>
          <p:cNvPicPr>
            <a:picLocks noChangeAspect="1"/>
          </p:cNvPicPr>
          <p:nvPr/>
        </p:nvPicPr>
        <p:blipFill rotWithShape="1">
          <a:blip r:embed="rId4"/>
          <a:srcRect l="21788" r="2985"/>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custDataLst>
      <p:tags r:id="rId1"/>
    </p:custDataLst>
    <p:extLst>
      <p:ext uri="{BB962C8B-B14F-4D97-AF65-F5344CB8AC3E}">
        <p14:creationId xmlns:p14="http://schemas.microsoft.com/office/powerpoint/2010/main" val="1636033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9A077F6-691D-C618-2F60-27D974431172}"/>
              </a:ext>
            </a:extLst>
          </p:cNvPr>
          <p:cNvSpPr>
            <a:spLocks noGrp="1"/>
          </p:cNvSpPr>
          <p:nvPr>
            <p:ph type="title"/>
          </p:nvPr>
        </p:nvSpPr>
        <p:spPr>
          <a:xfrm>
            <a:off x="686834" y="1153572"/>
            <a:ext cx="3200400" cy="4461163"/>
          </a:xfrm>
        </p:spPr>
        <p:txBody>
          <a:bodyPr>
            <a:normAutofit/>
          </a:bodyPr>
          <a:lstStyle/>
          <a:p>
            <a:r>
              <a:rPr lang="en-ZA">
                <a:solidFill>
                  <a:srgbClr val="FFFFFF"/>
                </a:solidFill>
              </a:rPr>
              <a:t>History as storytelling</a:t>
            </a:r>
            <a:endParaRPr lang="en-GB">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C82CEA8-7B91-2DA1-DD30-7ABE45891C87}"/>
              </a:ext>
            </a:extLst>
          </p:cNvPr>
          <p:cNvSpPr>
            <a:spLocks noGrp="1"/>
          </p:cNvSpPr>
          <p:nvPr>
            <p:ph idx="1"/>
          </p:nvPr>
        </p:nvSpPr>
        <p:spPr>
          <a:xfrm>
            <a:off x="4447308" y="591344"/>
            <a:ext cx="6906491" cy="5585619"/>
          </a:xfrm>
        </p:spPr>
        <p:txBody>
          <a:bodyPr anchor="ctr">
            <a:normAutofit/>
          </a:bodyPr>
          <a:lstStyle/>
          <a:p>
            <a:r>
              <a:rPr lang="en-ZA"/>
              <a:t>(her)story</a:t>
            </a:r>
          </a:p>
          <a:p>
            <a:pPr lvl="1"/>
            <a:r>
              <a:rPr lang="en-ZA"/>
              <a:t>Who tells the stories?</a:t>
            </a:r>
          </a:p>
          <a:p>
            <a:pPr lvl="1"/>
            <a:r>
              <a:rPr lang="en-ZA"/>
              <a:t>Whose stories are told?</a:t>
            </a:r>
          </a:p>
          <a:p>
            <a:pPr lvl="1"/>
            <a:endParaRPr lang="en-ZA"/>
          </a:p>
          <a:p>
            <a:r>
              <a:rPr lang="en-ZA"/>
              <a:t>Power: History is told by the victors, not the victims.</a:t>
            </a:r>
          </a:p>
          <a:p>
            <a:endParaRPr lang="en-ZA"/>
          </a:p>
          <a:p>
            <a:r>
              <a:rPr lang="en-ZA"/>
              <a:t>Patriarchy, “whiteness”, Eurocentrism, coloniality</a:t>
            </a:r>
          </a:p>
          <a:p>
            <a:endParaRPr lang="en-GB"/>
          </a:p>
        </p:txBody>
      </p:sp>
    </p:spTree>
    <p:custDataLst>
      <p:tags r:id="rId1"/>
    </p:custDataLst>
    <p:extLst>
      <p:ext uri="{BB962C8B-B14F-4D97-AF65-F5344CB8AC3E}">
        <p14:creationId xmlns:p14="http://schemas.microsoft.com/office/powerpoint/2010/main" val="2397384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 name="Rectangle 9">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11">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386E93F6-FE38-4C2D-63BF-B7875B1EFADF}"/>
              </a:ext>
            </a:extLst>
          </p:cNvPr>
          <p:cNvSpPr>
            <a:spLocks noGrp="1"/>
          </p:cNvSpPr>
          <p:nvPr>
            <p:ph type="title"/>
          </p:nvPr>
        </p:nvSpPr>
        <p:spPr>
          <a:xfrm>
            <a:off x="686834" y="1153572"/>
            <a:ext cx="3200400" cy="4461163"/>
          </a:xfrm>
        </p:spPr>
        <p:txBody>
          <a:bodyPr>
            <a:normAutofit/>
          </a:bodyPr>
          <a:lstStyle/>
          <a:p>
            <a:r>
              <a:rPr lang="en-ZA">
                <a:solidFill>
                  <a:srgbClr val="FFFFFF"/>
                </a:solidFill>
              </a:rPr>
              <a:t>Avoid the Master Narrative</a:t>
            </a:r>
            <a:endParaRPr lang="en-GB">
              <a:solidFill>
                <a:srgbClr val="FFFFFF"/>
              </a:solidFill>
            </a:endParaRPr>
          </a:p>
        </p:txBody>
      </p:sp>
      <p:sp>
        <p:nvSpPr>
          <p:cNvPr id="63" name="Arc 13">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Content Placeholder 2">
            <a:extLst>
              <a:ext uri="{FF2B5EF4-FFF2-40B4-BE49-F238E27FC236}">
                <a16:creationId xmlns:a16="http://schemas.microsoft.com/office/drawing/2014/main" id="{46E86B44-1C8E-D5A0-A680-A96E4A4A52B3}"/>
              </a:ext>
            </a:extLst>
          </p:cNvPr>
          <p:cNvSpPr>
            <a:spLocks noGrp="1"/>
          </p:cNvSpPr>
          <p:nvPr>
            <p:ph idx="1"/>
          </p:nvPr>
        </p:nvSpPr>
        <p:spPr>
          <a:xfrm>
            <a:off x="4447308" y="591344"/>
            <a:ext cx="6906491" cy="5585619"/>
          </a:xfrm>
        </p:spPr>
        <p:txBody>
          <a:bodyPr anchor="ctr">
            <a:normAutofit/>
          </a:bodyPr>
          <a:lstStyle/>
          <a:p>
            <a:r>
              <a:rPr lang="en-ZA" i="1"/>
              <a:t>who </a:t>
            </a:r>
            <a:r>
              <a:rPr lang="en-ZA" i="0"/>
              <a:t>is telling the story and </a:t>
            </a:r>
            <a:r>
              <a:rPr lang="en-ZA" i="1"/>
              <a:t>whose </a:t>
            </a:r>
            <a:r>
              <a:rPr lang="en-ZA" i="0"/>
              <a:t>story is told? </a:t>
            </a:r>
          </a:p>
          <a:p>
            <a:r>
              <a:rPr lang="en-ZA" i="1"/>
              <a:t>why </a:t>
            </a:r>
            <a:r>
              <a:rPr lang="en-ZA" i="0"/>
              <a:t>does this specific person write this specific story? </a:t>
            </a:r>
          </a:p>
          <a:p>
            <a:r>
              <a:rPr lang="en-ZA"/>
              <a:t>h</a:t>
            </a:r>
            <a:r>
              <a:rPr lang="en-ZA" i="0"/>
              <a:t>ow can the story be different?</a:t>
            </a:r>
          </a:p>
          <a:p>
            <a:endParaRPr lang="en-ZA"/>
          </a:p>
          <a:p>
            <a:pPr marL="0" indent="0">
              <a:buNone/>
            </a:pPr>
            <a:r>
              <a:rPr lang="en-ZA" b="1" i="1">
                <a:latin typeface="Calibri Light" panose="020F0302020204030204" pitchFamily="34" charset="0"/>
                <a:cs typeface="Calibri Light" panose="020F0302020204030204" pitchFamily="34" charset="0"/>
              </a:rPr>
              <a:t>Mozart is the best composer of all time, and his works are all masterpieces.</a:t>
            </a:r>
          </a:p>
          <a:p>
            <a:endParaRPr lang="en-GB"/>
          </a:p>
        </p:txBody>
      </p:sp>
    </p:spTree>
    <p:extLst>
      <p:ext uri="{BB962C8B-B14F-4D97-AF65-F5344CB8AC3E}">
        <p14:creationId xmlns:p14="http://schemas.microsoft.com/office/powerpoint/2010/main" val="3787649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71D1FA0-5D9C-8521-5C61-A7430C7928C6}"/>
              </a:ext>
            </a:extLst>
          </p:cNvPr>
          <p:cNvSpPr>
            <a:spLocks noGrp="1"/>
          </p:cNvSpPr>
          <p:nvPr>
            <p:ph type="title"/>
          </p:nvPr>
        </p:nvSpPr>
        <p:spPr>
          <a:xfrm>
            <a:off x="841247" y="465513"/>
            <a:ext cx="3600860" cy="5431536"/>
          </a:xfrm>
        </p:spPr>
        <p:txBody>
          <a:bodyPr>
            <a:normAutofit/>
          </a:bodyPr>
          <a:lstStyle/>
          <a:p>
            <a:r>
              <a:rPr lang="en-ZA" sz="5400"/>
              <a:t>Conclusion</a:t>
            </a:r>
            <a:endParaRPr lang="en-GB" sz="5400"/>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A1ED2A5-C801-1A11-E4E8-821CC6E66EB7}"/>
              </a:ext>
            </a:extLst>
          </p:cNvPr>
          <p:cNvSpPr>
            <a:spLocks noGrp="1"/>
          </p:cNvSpPr>
          <p:nvPr>
            <p:ph idx="1"/>
          </p:nvPr>
        </p:nvSpPr>
        <p:spPr>
          <a:xfrm>
            <a:off x="5126418" y="552091"/>
            <a:ext cx="6224335" cy="5431536"/>
          </a:xfrm>
        </p:spPr>
        <p:txBody>
          <a:bodyPr anchor="ctr">
            <a:normAutofit/>
          </a:bodyPr>
          <a:lstStyle/>
          <a:p>
            <a:pPr marL="0" indent="0">
              <a:buNone/>
            </a:pPr>
            <a:r>
              <a:rPr lang="en-ZA" sz="2200"/>
              <a:t>Western Art Music’s resonances in Africa and Europe are different.</a:t>
            </a:r>
          </a:p>
          <a:p>
            <a:pPr marL="0" indent="0">
              <a:buNone/>
            </a:pPr>
            <a:r>
              <a:rPr lang="en-ZA" sz="2200"/>
              <a:t>Project: to decolonise the study of Western Art Music</a:t>
            </a:r>
          </a:p>
          <a:p>
            <a:pPr marL="0" indent="0">
              <a:buNone/>
            </a:pPr>
            <a:endParaRPr lang="en-ZA" sz="2200"/>
          </a:p>
          <a:p>
            <a:pPr marL="0" indent="0">
              <a:buNone/>
            </a:pPr>
            <a:r>
              <a:rPr lang="en-ZA" sz="2200"/>
              <a:t>Storytelling through…</a:t>
            </a:r>
          </a:p>
          <a:p>
            <a:pPr marL="0" indent="0">
              <a:buNone/>
            </a:pPr>
            <a:r>
              <a:rPr lang="en-ZA" sz="2200"/>
              <a:t>…cycles of listening and responding:</a:t>
            </a:r>
          </a:p>
          <a:p>
            <a:pPr>
              <a:buFontTx/>
              <a:buChar char="-"/>
            </a:pPr>
            <a:r>
              <a:rPr lang="en-ZA" sz="2200"/>
              <a:t>history</a:t>
            </a:r>
          </a:p>
          <a:p>
            <a:pPr>
              <a:buFontTx/>
              <a:buChar char="-"/>
            </a:pPr>
            <a:r>
              <a:rPr lang="en-ZA" sz="2200"/>
              <a:t>music</a:t>
            </a:r>
          </a:p>
          <a:p>
            <a:pPr>
              <a:buFontTx/>
              <a:buChar char="-"/>
            </a:pPr>
            <a:r>
              <a:rPr lang="en-ZA" sz="2200"/>
              <a:t>ourselves</a:t>
            </a:r>
          </a:p>
          <a:p>
            <a:pPr>
              <a:buFontTx/>
              <a:buChar char="-"/>
            </a:pPr>
            <a:r>
              <a:rPr lang="en-ZA" sz="2200"/>
              <a:t>each other</a:t>
            </a:r>
          </a:p>
          <a:p>
            <a:pPr marL="0" indent="0">
              <a:buNone/>
            </a:pPr>
            <a:endParaRPr lang="en-GB" sz="2200"/>
          </a:p>
        </p:txBody>
      </p:sp>
    </p:spTree>
    <p:custDataLst>
      <p:tags r:id="rId1"/>
    </p:custDataLst>
    <p:extLst>
      <p:ext uri="{BB962C8B-B14F-4D97-AF65-F5344CB8AC3E}">
        <p14:creationId xmlns:p14="http://schemas.microsoft.com/office/powerpoint/2010/main" val="221529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44.9|52.6"/>
</p:tagLst>
</file>

<file path=ppt/tags/tag2.xml><?xml version="1.0" encoding="utf-8"?>
<p:tagLst xmlns:a="http://schemas.openxmlformats.org/drawingml/2006/main" xmlns:r="http://schemas.openxmlformats.org/officeDocument/2006/relationships" xmlns:p="http://schemas.openxmlformats.org/presentationml/2006/main">
  <p:tag name="TIMING" val="|6.8|80.6|28.3"/>
</p:tagLst>
</file>

<file path=ppt/tags/tag3.xml><?xml version="1.0" encoding="utf-8"?>
<p:tagLst xmlns:a="http://schemas.openxmlformats.org/drawingml/2006/main" xmlns:r="http://schemas.openxmlformats.org/officeDocument/2006/relationships" xmlns:p="http://schemas.openxmlformats.org/presentationml/2006/main">
  <p:tag name="TIMING" val="|12.7|8.6|33.9|20.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ca9a8b8c-3ea3-4799-a43e-5510398e7a3b}" enabled="0" method="" siteId="{ca9a8b8c-3ea3-4799-a43e-5510398e7a3b}" removed="1"/>
</clbl:labelList>
</file>

<file path=docProps/app.xml><?xml version="1.0" encoding="utf-8"?>
<Properties xmlns="http://schemas.openxmlformats.org/officeDocument/2006/extended-properties" xmlns:vt="http://schemas.openxmlformats.org/officeDocument/2006/docPropsVTypes">
  <TotalTime>65</TotalTime>
  <Words>2051</Words>
  <Application>Microsoft Office PowerPoint</Application>
  <PresentationFormat>Widescreen</PresentationFormat>
  <Paragraphs>98</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Söhne</vt:lpstr>
      <vt:lpstr>Office Theme</vt:lpstr>
      <vt:lpstr>Western Art Music in History and Society</vt:lpstr>
      <vt:lpstr>UNISA modules</vt:lpstr>
      <vt:lpstr>PowerPoint Presentation</vt:lpstr>
      <vt:lpstr>PowerPoint Presentation</vt:lpstr>
      <vt:lpstr>PowerPoint Presentation</vt:lpstr>
      <vt:lpstr>Why Western Art Music?</vt:lpstr>
      <vt:lpstr>History as storytelling</vt:lpstr>
      <vt:lpstr>Avoid the Master Narrative</vt:lpstr>
      <vt:lpstr>Conclusion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Omen</dc:creator>
  <cp:lastModifiedBy>Behr, Annemie</cp:lastModifiedBy>
  <cp:revision>2</cp:revision>
  <dcterms:created xsi:type="dcterms:W3CDTF">2021-02-04T13:42:30Z</dcterms:created>
  <dcterms:modified xsi:type="dcterms:W3CDTF">2023-07-28T10:57:20Z</dcterms:modified>
</cp:coreProperties>
</file>