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24"/>
  </p:notesMasterIdLst>
  <p:sldIdLst>
    <p:sldId id="316" r:id="rId3"/>
    <p:sldId id="317" r:id="rId4"/>
    <p:sldId id="318" r:id="rId5"/>
    <p:sldId id="319" r:id="rId6"/>
    <p:sldId id="320" r:id="rId7"/>
    <p:sldId id="333" r:id="rId8"/>
    <p:sldId id="328" r:id="rId9"/>
    <p:sldId id="334" r:id="rId10"/>
    <p:sldId id="329" r:id="rId11"/>
    <p:sldId id="330" r:id="rId12"/>
    <p:sldId id="331" r:id="rId13"/>
    <p:sldId id="335" r:id="rId14"/>
    <p:sldId id="322" r:id="rId15"/>
    <p:sldId id="324" r:id="rId16"/>
    <p:sldId id="336" r:id="rId17"/>
    <p:sldId id="325" r:id="rId18"/>
    <p:sldId id="326" r:id="rId19"/>
    <p:sldId id="332" r:id="rId20"/>
    <p:sldId id="327" r:id="rId21"/>
    <p:sldId id="338" r:id="rId22"/>
    <p:sldId id="27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A4836E-B078-4417-9043-D9A329346E09}" v="14" dt="2021-07-09T09:32:29.1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2" autoAdjust="0"/>
    <p:restoredTop sz="80184" autoAdjust="0"/>
  </p:normalViewPr>
  <p:slideViewPr>
    <p:cSldViewPr snapToGrid="0">
      <p:cViewPr varScale="1">
        <p:scale>
          <a:sx n="50" d="100"/>
          <a:sy n="50" d="100"/>
        </p:scale>
        <p:origin x="780" y="32"/>
      </p:cViewPr>
      <p:guideLst/>
    </p:cSldViewPr>
  </p:slideViewPr>
  <p:notesTextViewPr>
    <p:cViewPr>
      <p:scale>
        <a:sx n="1" d="1"/>
        <a:sy n="1" d="1"/>
      </p:scale>
      <p:origin x="0" y="-24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 Jessica" userId="24345ad1-0958-4300-80b3-bb5d6683a3a8" providerId="ADAL" clId="{BF381458-8917-4F3B-A596-0EC82992A590}"/>
    <pc:docChg chg="undo redo custSel addSld delSld modSld">
      <pc:chgData name="Nel, Jessica" userId="24345ad1-0958-4300-80b3-bb5d6683a3a8" providerId="ADAL" clId="{BF381458-8917-4F3B-A596-0EC82992A590}" dt="2021-05-28T06:54:46.092" v="7428" actId="20577"/>
      <pc:docMkLst>
        <pc:docMk/>
      </pc:docMkLst>
      <pc:sldChg chg="del">
        <pc:chgData name="Nel, Jessica" userId="24345ad1-0958-4300-80b3-bb5d6683a3a8" providerId="ADAL" clId="{BF381458-8917-4F3B-A596-0EC82992A590}" dt="2021-05-19T07:44:26.792" v="0" actId="47"/>
        <pc:sldMkLst>
          <pc:docMk/>
          <pc:sldMk cId="0" sldId="287"/>
        </pc:sldMkLst>
      </pc:sldChg>
      <pc:sldChg chg="del">
        <pc:chgData name="Nel, Jessica" userId="24345ad1-0958-4300-80b3-bb5d6683a3a8" providerId="ADAL" clId="{BF381458-8917-4F3B-A596-0EC82992A590}" dt="2021-05-19T07:44:26.792" v="0" actId="47"/>
        <pc:sldMkLst>
          <pc:docMk/>
          <pc:sldMk cId="0" sldId="288"/>
        </pc:sldMkLst>
      </pc:sldChg>
      <pc:sldChg chg="del">
        <pc:chgData name="Nel, Jessica" userId="24345ad1-0958-4300-80b3-bb5d6683a3a8" providerId="ADAL" clId="{BF381458-8917-4F3B-A596-0EC82992A590}" dt="2021-05-19T07:44:26.792" v="0" actId="47"/>
        <pc:sldMkLst>
          <pc:docMk/>
          <pc:sldMk cId="0" sldId="291"/>
        </pc:sldMkLst>
      </pc:sldChg>
      <pc:sldChg chg="del">
        <pc:chgData name="Nel, Jessica" userId="24345ad1-0958-4300-80b3-bb5d6683a3a8" providerId="ADAL" clId="{BF381458-8917-4F3B-A596-0EC82992A590}" dt="2021-05-19T07:44:26.792" v="0" actId="47"/>
        <pc:sldMkLst>
          <pc:docMk/>
          <pc:sldMk cId="0" sldId="298"/>
        </pc:sldMkLst>
      </pc:sldChg>
      <pc:sldChg chg="del">
        <pc:chgData name="Nel, Jessica" userId="24345ad1-0958-4300-80b3-bb5d6683a3a8" providerId="ADAL" clId="{BF381458-8917-4F3B-A596-0EC82992A590}" dt="2021-05-19T07:44:26.792" v="0" actId="47"/>
        <pc:sldMkLst>
          <pc:docMk/>
          <pc:sldMk cId="0" sldId="299"/>
        </pc:sldMkLst>
      </pc:sldChg>
      <pc:sldChg chg="del">
        <pc:chgData name="Nel, Jessica" userId="24345ad1-0958-4300-80b3-bb5d6683a3a8" providerId="ADAL" clId="{BF381458-8917-4F3B-A596-0EC82992A590}" dt="2021-05-19T07:44:26.792" v="0" actId="47"/>
        <pc:sldMkLst>
          <pc:docMk/>
          <pc:sldMk cId="0" sldId="309"/>
        </pc:sldMkLst>
      </pc:sldChg>
      <pc:sldChg chg="del">
        <pc:chgData name="Nel, Jessica" userId="24345ad1-0958-4300-80b3-bb5d6683a3a8" providerId="ADAL" clId="{BF381458-8917-4F3B-A596-0EC82992A590}" dt="2021-05-19T07:44:26.792" v="0" actId="47"/>
        <pc:sldMkLst>
          <pc:docMk/>
          <pc:sldMk cId="0" sldId="310"/>
        </pc:sldMkLst>
      </pc:sldChg>
      <pc:sldChg chg="del">
        <pc:chgData name="Nel, Jessica" userId="24345ad1-0958-4300-80b3-bb5d6683a3a8" providerId="ADAL" clId="{BF381458-8917-4F3B-A596-0EC82992A590}" dt="2021-05-19T07:44:26.792" v="0" actId="47"/>
        <pc:sldMkLst>
          <pc:docMk/>
          <pc:sldMk cId="0" sldId="311"/>
        </pc:sldMkLst>
      </pc:sldChg>
      <pc:sldChg chg="del">
        <pc:chgData name="Nel, Jessica" userId="24345ad1-0958-4300-80b3-bb5d6683a3a8" providerId="ADAL" clId="{BF381458-8917-4F3B-A596-0EC82992A590}" dt="2021-05-19T07:44:26.792" v="0" actId="47"/>
        <pc:sldMkLst>
          <pc:docMk/>
          <pc:sldMk cId="0" sldId="312"/>
        </pc:sldMkLst>
      </pc:sldChg>
      <pc:sldChg chg="del">
        <pc:chgData name="Nel, Jessica" userId="24345ad1-0958-4300-80b3-bb5d6683a3a8" providerId="ADAL" clId="{BF381458-8917-4F3B-A596-0EC82992A590}" dt="2021-05-19T07:44:26.792" v="0" actId="47"/>
        <pc:sldMkLst>
          <pc:docMk/>
          <pc:sldMk cId="0" sldId="313"/>
        </pc:sldMkLst>
      </pc:sldChg>
      <pc:sldChg chg="del">
        <pc:chgData name="Nel, Jessica" userId="24345ad1-0958-4300-80b3-bb5d6683a3a8" providerId="ADAL" clId="{BF381458-8917-4F3B-A596-0EC82992A590}" dt="2021-05-19T07:44:26.792" v="0" actId="47"/>
        <pc:sldMkLst>
          <pc:docMk/>
          <pc:sldMk cId="0" sldId="314"/>
        </pc:sldMkLst>
      </pc:sldChg>
      <pc:sldChg chg="del">
        <pc:chgData name="Nel, Jessica" userId="24345ad1-0958-4300-80b3-bb5d6683a3a8" providerId="ADAL" clId="{BF381458-8917-4F3B-A596-0EC82992A590}" dt="2021-05-19T07:44:26.792" v="0" actId="47"/>
        <pc:sldMkLst>
          <pc:docMk/>
          <pc:sldMk cId="0" sldId="315"/>
        </pc:sldMkLst>
      </pc:sldChg>
      <pc:sldChg chg="modSp mod">
        <pc:chgData name="Nel, Jessica" userId="24345ad1-0958-4300-80b3-bb5d6683a3a8" providerId="ADAL" clId="{BF381458-8917-4F3B-A596-0EC82992A590}" dt="2021-05-19T07:45:03.513" v="10" actId="20577"/>
        <pc:sldMkLst>
          <pc:docMk/>
          <pc:sldMk cId="0" sldId="316"/>
        </pc:sldMkLst>
        <pc:spChg chg="mod">
          <ac:chgData name="Nel, Jessica" userId="24345ad1-0958-4300-80b3-bb5d6683a3a8" providerId="ADAL" clId="{BF381458-8917-4F3B-A596-0EC82992A590}" dt="2021-05-19T07:45:03.513" v="10" actId="20577"/>
          <ac:spMkLst>
            <pc:docMk/>
            <pc:sldMk cId="0" sldId="316"/>
            <ac:spMk id="15" creationId="{623DFBB1-68C1-4FE3-B1F5-FE48DC25E5D1}"/>
          </ac:spMkLst>
        </pc:spChg>
      </pc:sldChg>
      <pc:sldChg chg="modNotes">
        <pc:chgData name="Nel, Jessica" userId="24345ad1-0958-4300-80b3-bb5d6683a3a8" providerId="ADAL" clId="{BF381458-8917-4F3B-A596-0EC82992A590}" dt="2021-05-19T07:44:39.949" v="1" actId="27636"/>
        <pc:sldMkLst>
          <pc:docMk/>
          <pc:sldMk cId="0" sldId="318"/>
        </pc:sldMkLst>
      </pc:sldChg>
      <pc:sldChg chg="addSp delSp modSp mod modAnim modNotesTx">
        <pc:chgData name="Nel, Jessica" userId="24345ad1-0958-4300-80b3-bb5d6683a3a8" providerId="ADAL" clId="{BF381458-8917-4F3B-A596-0EC82992A590}" dt="2021-05-27T12:41:49.291" v="1909"/>
        <pc:sldMkLst>
          <pc:docMk/>
          <pc:sldMk cId="0" sldId="319"/>
        </pc:sldMkLst>
        <pc:spChg chg="add del mod">
          <ac:chgData name="Nel, Jessica" userId="24345ad1-0958-4300-80b3-bb5d6683a3a8" providerId="ADAL" clId="{BF381458-8917-4F3B-A596-0EC82992A590}" dt="2021-05-27T12:32:59.496" v="1435" actId="478"/>
          <ac:spMkLst>
            <pc:docMk/>
            <pc:sldMk cId="0" sldId="319"/>
            <ac:spMk id="12" creationId="{2B8A313D-7D31-4425-836E-5A8C2EEEA958}"/>
          </ac:spMkLst>
        </pc:spChg>
        <pc:spChg chg="add mod">
          <ac:chgData name="Nel, Jessica" userId="24345ad1-0958-4300-80b3-bb5d6683a3a8" providerId="ADAL" clId="{BF381458-8917-4F3B-A596-0EC82992A590}" dt="2021-05-27T12:25:57.330" v="1171" actId="1076"/>
          <ac:spMkLst>
            <pc:docMk/>
            <pc:sldMk cId="0" sldId="319"/>
            <ac:spMk id="16" creationId="{00B0BF4C-8E03-4E76-BD7E-7F111C1D7C64}"/>
          </ac:spMkLst>
        </pc:spChg>
        <pc:spChg chg="add del mod">
          <ac:chgData name="Nel, Jessica" userId="24345ad1-0958-4300-80b3-bb5d6683a3a8" providerId="ADAL" clId="{BF381458-8917-4F3B-A596-0EC82992A590}" dt="2021-05-27T12:32:54.021" v="1431" actId="478"/>
          <ac:spMkLst>
            <pc:docMk/>
            <pc:sldMk cId="0" sldId="319"/>
            <ac:spMk id="18" creationId="{861173BB-E2D4-4621-AEDB-5C9542BA1D5F}"/>
          </ac:spMkLst>
        </pc:spChg>
        <pc:spChg chg="add del mod">
          <ac:chgData name="Nel, Jessica" userId="24345ad1-0958-4300-80b3-bb5d6683a3a8" providerId="ADAL" clId="{BF381458-8917-4F3B-A596-0EC82992A590}" dt="2021-05-27T12:32:52.474" v="1430" actId="478"/>
          <ac:spMkLst>
            <pc:docMk/>
            <pc:sldMk cId="0" sldId="319"/>
            <ac:spMk id="19" creationId="{5808B241-2724-4439-AB24-E591AFC17387}"/>
          </ac:spMkLst>
        </pc:spChg>
        <pc:spChg chg="add del mod">
          <ac:chgData name="Nel, Jessica" userId="24345ad1-0958-4300-80b3-bb5d6683a3a8" providerId="ADAL" clId="{BF381458-8917-4F3B-A596-0EC82992A590}" dt="2021-05-27T12:32:50.119" v="1427" actId="478"/>
          <ac:spMkLst>
            <pc:docMk/>
            <pc:sldMk cId="0" sldId="319"/>
            <ac:spMk id="20" creationId="{9A8464AB-CE58-483F-8DA4-BA4CF1E81281}"/>
          </ac:spMkLst>
        </pc:spChg>
        <pc:spChg chg="add mod">
          <ac:chgData name="Nel, Jessica" userId="24345ad1-0958-4300-80b3-bb5d6683a3a8" providerId="ADAL" clId="{BF381458-8917-4F3B-A596-0EC82992A590}" dt="2021-05-27T12:33:38.523" v="1464" actId="207"/>
          <ac:spMkLst>
            <pc:docMk/>
            <pc:sldMk cId="0" sldId="319"/>
            <ac:spMk id="29" creationId="{29A06EEF-2E17-46DD-8E1E-F95D2491DF4C}"/>
          </ac:spMkLst>
        </pc:spChg>
        <pc:spChg chg="add del">
          <ac:chgData name="Nel, Jessica" userId="24345ad1-0958-4300-80b3-bb5d6683a3a8" providerId="ADAL" clId="{BF381458-8917-4F3B-A596-0EC82992A590}" dt="2021-05-27T12:32:43.935" v="1418" actId="34122"/>
          <ac:spMkLst>
            <pc:docMk/>
            <pc:sldMk cId="0" sldId="319"/>
            <ac:spMk id="30" creationId="{EA817E4B-76A7-4823-9B1A-A0C3A6929C7E}"/>
          </ac:spMkLst>
        </pc:spChg>
        <pc:spChg chg="add del mod">
          <ac:chgData name="Nel, Jessica" userId="24345ad1-0958-4300-80b3-bb5d6683a3a8" providerId="ADAL" clId="{BF381458-8917-4F3B-A596-0EC82992A590}" dt="2021-05-27T12:32:42.617" v="1410"/>
          <ac:spMkLst>
            <pc:docMk/>
            <pc:sldMk cId="0" sldId="319"/>
            <ac:spMk id="35" creationId="{4D2D208E-10C8-4E39-B53B-D5D662ABFE58}"/>
          </ac:spMkLst>
        </pc:spChg>
        <pc:spChg chg="add mod">
          <ac:chgData name="Nel, Jessica" userId="24345ad1-0958-4300-80b3-bb5d6683a3a8" providerId="ADAL" clId="{BF381458-8917-4F3B-A596-0EC82992A590}" dt="2021-05-27T12:33:53.796" v="1466" actId="1076"/>
          <ac:spMkLst>
            <pc:docMk/>
            <pc:sldMk cId="0" sldId="319"/>
            <ac:spMk id="41" creationId="{DD99F429-0D30-4918-B27A-054156E95D20}"/>
          </ac:spMkLst>
        </pc:spChg>
        <pc:spChg chg="add del">
          <ac:chgData name="Nel, Jessica" userId="24345ad1-0958-4300-80b3-bb5d6683a3a8" providerId="ADAL" clId="{BF381458-8917-4F3B-A596-0EC82992A590}" dt="2021-05-27T12:32:43.935" v="1418" actId="34122"/>
          <ac:spMkLst>
            <pc:docMk/>
            <pc:sldMk cId="0" sldId="319"/>
            <ac:spMk id="42" creationId="{7F2CC2BB-68C4-4507-9266-6832DE632691}"/>
          </ac:spMkLst>
        </pc:spChg>
        <pc:spChg chg="add del">
          <ac:chgData name="Nel, Jessica" userId="24345ad1-0958-4300-80b3-bb5d6683a3a8" providerId="ADAL" clId="{BF381458-8917-4F3B-A596-0EC82992A590}" dt="2021-05-27T12:32:43.084" v="1413" actId="34122"/>
          <ac:spMkLst>
            <pc:docMk/>
            <pc:sldMk cId="0" sldId="319"/>
            <ac:spMk id="44" creationId="{E1146E77-E456-41CE-9150-581B7F50180C}"/>
          </ac:spMkLst>
        </pc:spChg>
        <pc:spChg chg="add mod">
          <ac:chgData name="Nel, Jessica" userId="24345ad1-0958-4300-80b3-bb5d6683a3a8" providerId="ADAL" clId="{BF381458-8917-4F3B-A596-0EC82992A590}" dt="2021-05-27T12:37:20.784" v="1772" actId="1076"/>
          <ac:spMkLst>
            <pc:docMk/>
            <pc:sldMk cId="0" sldId="319"/>
            <ac:spMk id="48" creationId="{C88314E7-19A7-47FD-9E36-A11FEC097AC6}"/>
          </ac:spMkLst>
        </pc:spChg>
        <pc:spChg chg="add del">
          <ac:chgData name="Nel, Jessica" userId="24345ad1-0958-4300-80b3-bb5d6683a3a8" providerId="ADAL" clId="{BF381458-8917-4F3B-A596-0EC82992A590}" dt="2021-05-27T12:32:43.935" v="1418" actId="34122"/>
          <ac:spMkLst>
            <pc:docMk/>
            <pc:sldMk cId="0" sldId="319"/>
            <ac:spMk id="52" creationId="{D8CEC08E-DCAB-4B90-A49F-BDB1BAC9FA20}"/>
          </ac:spMkLst>
        </pc:spChg>
        <pc:spChg chg="mod">
          <ac:chgData name="Nel, Jessica" userId="24345ad1-0958-4300-80b3-bb5d6683a3a8" providerId="ADAL" clId="{BF381458-8917-4F3B-A596-0EC82992A590}" dt="2021-05-24T13:03:01.809" v="35" actId="20577"/>
          <ac:spMkLst>
            <pc:docMk/>
            <pc:sldMk cId="0" sldId="319"/>
            <ac:spMk id="70660" creationId="{BF0DD395-9A87-4EF4-96BC-6D9E3CDE4461}"/>
          </ac:spMkLst>
        </pc:spChg>
        <pc:grpChg chg="add del mod">
          <ac:chgData name="Nel, Jessica" userId="24345ad1-0958-4300-80b3-bb5d6683a3a8" providerId="ADAL" clId="{BF381458-8917-4F3B-A596-0EC82992A590}" dt="2021-05-27T12:32:57.883" v="1434" actId="478"/>
          <ac:grpSpMkLst>
            <pc:docMk/>
            <pc:sldMk cId="0" sldId="319"/>
            <ac:grpSpMk id="8" creationId="{42DCC8C5-FFC1-4D0A-B44B-CA3960E8D4EC}"/>
          </ac:grpSpMkLst>
        </pc:grpChg>
        <pc:grpChg chg="add del mod">
          <ac:chgData name="Nel, Jessica" userId="24345ad1-0958-4300-80b3-bb5d6683a3a8" providerId="ADAL" clId="{BF381458-8917-4F3B-A596-0EC82992A590}" dt="2021-05-27T12:32:50.875" v="1428" actId="478"/>
          <ac:grpSpMkLst>
            <pc:docMk/>
            <pc:sldMk cId="0" sldId="319"/>
            <ac:grpSpMk id="11" creationId="{A612184D-18F4-43BE-B397-C9E3CB228412}"/>
          </ac:grpSpMkLst>
        </pc:grpChg>
        <pc:grpChg chg="add del mod">
          <ac:chgData name="Nel, Jessica" userId="24345ad1-0958-4300-80b3-bb5d6683a3a8" providerId="ADAL" clId="{BF381458-8917-4F3B-A596-0EC82992A590}" dt="2021-05-27T12:32:44.301" v="1421"/>
          <ac:grpSpMkLst>
            <pc:docMk/>
            <pc:sldMk cId="0" sldId="319"/>
            <ac:grpSpMk id="21" creationId="{A3259F95-505D-48F2-9D6E-F6BE23B5923A}"/>
          </ac:grpSpMkLst>
        </pc:grpChg>
        <pc:grpChg chg="mod">
          <ac:chgData name="Nel, Jessica" userId="24345ad1-0958-4300-80b3-bb5d6683a3a8" providerId="ADAL" clId="{BF381458-8917-4F3B-A596-0EC82992A590}" dt="2021-05-27T12:33:16.550" v="1438"/>
          <ac:grpSpMkLst>
            <pc:docMk/>
            <pc:sldMk cId="0" sldId="319"/>
            <ac:grpSpMk id="28" creationId="{E2029A5E-10AF-4F3D-A782-85D68E4ABC27}"/>
          </ac:grpSpMkLst>
        </pc:grpChg>
        <pc:grpChg chg="mod">
          <ac:chgData name="Nel, Jessica" userId="24345ad1-0958-4300-80b3-bb5d6683a3a8" providerId="ADAL" clId="{BF381458-8917-4F3B-A596-0EC82992A590}" dt="2021-05-27T12:36:27.535" v="1696"/>
          <ac:grpSpMkLst>
            <pc:docMk/>
            <pc:sldMk cId="0" sldId="319"/>
            <ac:grpSpMk id="36" creationId="{10131E45-8611-4A89-B787-F121173EB533}"/>
          </ac:grpSpMkLst>
        </pc:grpChg>
        <pc:picChg chg="add del">
          <ac:chgData name="Nel, Jessica" userId="24345ad1-0958-4300-80b3-bb5d6683a3a8" providerId="ADAL" clId="{BF381458-8917-4F3B-A596-0EC82992A590}" dt="2021-05-27T12:32:56.576" v="1433" actId="478"/>
          <ac:picMkLst>
            <pc:docMk/>
            <pc:sldMk cId="0" sldId="319"/>
            <ac:picMk id="70661" creationId="{205E1F52-6E41-4555-A680-A4429DE08905}"/>
          </ac:picMkLst>
        </pc:picChg>
        <pc:inkChg chg="add del">
          <ac:chgData name="Nel, Jessica" userId="24345ad1-0958-4300-80b3-bb5d6683a3a8" providerId="ADAL" clId="{BF381458-8917-4F3B-A596-0EC82992A590}" dt="2021-05-27T12:24:55.822" v="1165" actId="9405"/>
          <ac:inkMkLst>
            <pc:docMk/>
            <pc:sldMk cId="0" sldId="319"/>
            <ac:inkMk id="2" creationId="{F71F6004-66BE-4B9A-AFEB-35C17C90C3B3}"/>
          </ac:inkMkLst>
        </pc:inkChg>
        <pc:inkChg chg="add del">
          <ac:chgData name="Nel, Jessica" userId="24345ad1-0958-4300-80b3-bb5d6683a3a8" providerId="ADAL" clId="{BF381458-8917-4F3B-A596-0EC82992A590}" dt="2021-05-27T12:25:59.672" v="1172" actId="478"/>
          <ac:inkMkLst>
            <pc:docMk/>
            <pc:sldMk cId="0" sldId="319"/>
            <ac:inkMk id="3" creationId="{C4BAA1A4-E4C0-44FD-B5B4-AEF6845F8C57}"/>
          </ac:inkMkLst>
        </pc:inkChg>
        <pc:inkChg chg="add del">
          <ac:chgData name="Nel, Jessica" userId="24345ad1-0958-4300-80b3-bb5d6683a3a8" providerId="ADAL" clId="{BF381458-8917-4F3B-A596-0EC82992A590}" dt="2021-05-27T12:25:52.919" v="1170" actId="34122"/>
          <ac:inkMkLst>
            <pc:docMk/>
            <pc:sldMk cId="0" sldId="319"/>
            <ac:inkMk id="4" creationId="{4E6565BE-91B1-489C-9041-0D2D914B2518}"/>
          </ac:inkMkLst>
        </pc:inkChg>
        <pc:inkChg chg="add del">
          <ac:chgData name="Nel, Jessica" userId="24345ad1-0958-4300-80b3-bb5d6683a3a8" providerId="ADAL" clId="{BF381458-8917-4F3B-A596-0EC82992A590}" dt="2021-05-27T12:25:37.676" v="1169" actId="9405"/>
          <ac:inkMkLst>
            <pc:docMk/>
            <pc:sldMk cId="0" sldId="319"/>
            <ac:inkMk id="5" creationId="{DC79D426-948E-4400-89CE-FCD55E0D1926}"/>
          </ac:inkMkLst>
        </pc:inkChg>
        <pc:inkChg chg="add del mod topLvl">
          <ac:chgData name="Nel, Jessica" userId="24345ad1-0958-4300-80b3-bb5d6683a3a8" providerId="ADAL" clId="{BF381458-8917-4F3B-A596-0EC82992A590}" dt="2021-05-27T12:32:44.301" v="1421"/>
          <ac:inkMkLst>
            <pc:docMk/>
            <pc:sldMk cId="0" sldId="319"/>
            <ac:inkMk id="6" creationId="{6FC46BEB-9A5F-465C-A681-BEA6F34ACE72}"/>
          </ac:inkMkLst>
        </pc:inkChg>
        <pc:inkChg chg="add del mod topLvl">
          <ac:chgData name="Nel, Jessica" userId="24345ad1-0958-4300-80b3-bb5d6683a3a8" providerId="ADAL" clId="{BF381458-8917-4F3B-A596-0EC82992A590}" dt="2021-05-27T12:32:44.301" v="1421"/>
          <ac:inkMkLst>
            <pc:docMk/>
            <pc:sldMk cId="0" sldId="319"/>
            <ac:inkMk id="7" creationId="{5FAB5DD0-E99E-47B3-9637-AE308BB535A8}"/>
          </ac:inkMkLst>
        </pc:inkChg>
        <pc:inkChg chg="add del mod">
          <ac:chgData name="Nel, Jessica" userId="24345ad1-0958-4300-80b3-bb5d6683a3a8" providerId="ADAL" clId="{BF381458-8917-4F3B-A596-0EC82992A590}" dt="2021-05-27T12:32:44.301" v="1421"/>
          <ac:inkMkLst>
            <pc:docMk/>
            <pc:sldMk cId="0" sldId="319"/>
            <ac:inkMk id="9" creationId="{31BBB8E3-9F83-49D1-B03A-4C74B2B0AA14}"/>
          </ac:inkMkLst>
        </pc:inkChg>
        <pc:inkChg chg="add del mod">
          <ac:chgData name="Nel, Jessica" userId="24345ad1-0958-4300-80b3-bb5d6683a3a8" providerId="ADAL" clId="{BF381458-8917-4F3B-A596-0EC82992A590}" dt="2021-05-27T12:32:44.301" v="1421"/>
          <ac:inkMkLst>
            <pc:docMk/>
            <pc:sldMk cId="0" sldId="319"/>
            <ac:inkMk id="10" creationId="{5556BDB8-33A4-45D9-955A-CA068F9061E3}"/>
          </ac:inkMkLst>
        </pc:inkChg>
        <pc:inkChg chg="add del mod">
          <ac:chgData name="Nel, Jessica" userId="24345ad1-0958-4300-80b3-bb5d6683a3a8" providerId="ADAL" clId="{BF381458-8917-4F3B-A596-0EC82992A590}" dt="2021-05-27T12:32:44.857" v="1424" actId="9405"/>
          <ac:inkMkLst>
            <pc:docMk/>
            <pc:sldMk cId="0" sldId="319"/>
            <ac:inkMk id="13" creationId="{47C8793C-78CE-4B3F-8AB7-58357F044E84}"/>
          </ac:inkMkLst>
        </pc:inkChg>
        <pc:inkChg chg="add del mod">
          <ac:chgData name="Nel, Jessica" userId="24345ad1-0958-4300-80b3-bb5d6683a3a8" providerId="ADAL" clId="{BF381458-8917-4F3B-A596-0EC82992A590}" dt="2021-05-27T12:32:44.661" v="1423" actId="9405"/>
          <ac:inkMkLst>
            <pc:docMk/>
            <pc:sldMk cId="0" sldId="319"/>
            <ac:inkMk id="14" creationId="{F79A5B6E-C5AA-498D-B914-EA492D56372C}"/>
          </ac:inkMkLst>
        </pc:inkChg>
        <pc:inkChg chg="add del mod">
          <ac:chgData name="Nel, Jessica" userId="24345ad1-0958-4300-80b3-bb5d6683a3a8" providerId="ADAL" clId="{BF381458-8917-4F3B-A596-0EC82992A590}" dt="2021-05-27T12:32:44.470" v="1422" actId="9405"/>
          <ac:inkMkLst>
            <pc:docMk/>
            <pc:sldMk cId="0" sldId="319"/>
            <ac:inkMk id="15" creationId="{B8DE9512-B0A0-4D07-95E0-F9058B83EE95}"/>
          </ac:inkMkLst>
        </pc:inkChg>
        <pc:inkChg chg="add del mod">
          <ac:chgData name="Nel, Jessica" userId="24345ad1-0958-4300-80b3-bb5d6683a3a8" providerId="ADAL" clId="{BF381458-8917-4F3B-A596-0EC82992A590}" dt="2021-05-27T12:32:44.301" v="1421"/>
          <ac:inkMkLst>
            <pc:docMk/>
            <pc:sldMk cId="0" sldId="319"/>
            <ac:inkMk id="17" creationId="{84FA050F-83DC-48E1-BB9D-B32EDC13FBAD}"/>
          </ac:inkMkLst>
        </pc:inkChg>
        <pc:inkChg chg="add mod">
          <ac:chgData name="Nel, Jessica" userId="24345ad1-0958-4300-80b3-bb5d6683a3a8" providerId="ADAL" clId="{BF381458-8917-4F3B-A596-0EC82992A590}" dt="2021-05-27T12:33:16.550" v="1438"/>
          <ac:inkMkLst>
            <pc:docMk/>
            <pc:sldMk cId="0" sldId="319"/>
            <ac:inkMk id="26" creationId="{1EC56345-2CEF-4C2B-9263-74DDB7BD45F4}"/>
          </ac:inkMkLst>
        </pc:inkChg>
        <pc:inkChg chg="add mod">
          <ac:chgData name="Nel, Jessica" userId="24345ad1-0958-4300-80b3-bb5d6683a3a8" providerId="ADAL" clId="{BF381458-8917-4F3B-A596-0EC82992A590}" dt="2021-05-27T12:33:16.550" v="1438"/>
          <ac:inkMkLst>
            <pc:docMk/>
            <pc:sldMk cId="0" sldId="319"/>
            <ac:inkMk id="27" creationId="{420521B7-9213-4D94-82BC-F8D5A8FCAEC0}"/>
          </ac:inkMkLst>
        </pc:inkChg>
        <pc:inkChg chg="add del">
          <ac:chgData name="Nel, Jessica" userId="24345ad1-0958-4300-80b3-bb5d6683a3a8" providerId="ADAL" clId="{BF381458-8917-4F3B-A596-0EC82992A590}" dt="2021-05-27T12:36:22.563" v="1693" actId="9405"/>
          <ac:inkMkLst>
            <pc:docMk/>
            <pc:sldMk cId="0" sldId="319"/>
            <ac:inkMk id="31" creationId="{7665812B-0C0F-405C-B0E6-6405727F36BC}"/>
          </ac:inkMkLst>
        </pc:inkChg>
        <pc:inkChg chg="add del">
          <ac:chgData name="Nel, Jessica" userId="24345ad1-0958-4300-80b3-bb5d6683a3a8" providerId="ADAL" clId="{BF381458-8917-4F3B-A596-0EC82992A590}" dt="2021-05-27T12:32:43.244" v="1414" actId="34124"/>
          <ac:inkMkLst>
            <pc:docMk/>
            <pc:sldMk cId="0" sldId="319"/>
            <ac:inkMk id="32" creationId="{6647561D-BA9B-4F04-92A6-A16117021785}"/>
          </ac:inkMkLst>
        </pc:inkChg>
        <pc:inkChg chg="add mod">
          <ac:chgData name="Nel, Jessica" userId="24345ad1-0958-4300-80b3-bb5d6683a3a8" providerId="ADAL" clId="{BF381458-8917-4F3B-A596-0EC82992A590}" dt="2021-05-27T12:36:27.535" v="1696"/>
          <ac:inkMkLst>
            <pc:docMk/>
            <pc:sldMk cId="0" sldId="319"/>
            <ac:inkMk id="33" creationId="{3FA19563-E1D4-4F8D-8F1F-486DB2809E83}"/>
          </ac:inkMkLst>
        </pc:inkChg>
        <pc:inkChg chg="add mod">
          <ac:chgData name="Nel, Jessica" userId="24345ad1-0958-4300-80b3-bb5d6683a3a8" providerId="ADAL" clId="{BF381458-8917-4F3B-A596-0EC82992A590}" dt="2021-05-27T12:36:27.535" v="1696"/>
          <ac:inkMkLst>
            <pc:docMk/>
            <pc:sldMk cId="0" sldId="319"/>
            <ac:inkMk id="34" creationId="{921A609B-2487-4482-9697-10AE1E988681}"/>
          </ac:inkMkLst>
        </pc:inkChg>
        <pc:inkChg chg="add del">
          <ac:chgData name="Nel, Jessica" userId="24345ad1-0958-4300-80b3-bb5d6683a3a8" providerId="ADAL" clId="{BF381458-8917-4F3B-A596-0EC82992A590}" dt="2021-05-27T12:36:31.592" v="1698" actId="9405"/>
          <ac:inkMkLst>
            <pc:docMk/>
            <pc:sldMk cId="0" sldId="319"/>
            <ac:inkMk id="37" creationId="{635441F2-9050-4995-AD44-C48CF1010400}"/>
          </ac:inkMkLst>
        </pc:inkChg>
        <pc:inkChg chg="add del">
          <ac:chgData name="Nel, Jessica" userId="24345ad1-0958-4300-80b3-bb5d6683a3a8" providerId="ADAL" clId="{BF381458-8917-4F3B-A596-0EC82992A590}" dt="2021-05-27T12:36:36.483" v="1700" actId="9405"/>
          <ac:inkMkLst>
            <pc:docMk/>
            <pc:sldMk cId="0" sldId="319"/>
            <ac:inkMk id="38" creationId="{60C23129-DDC5-431A-B936-45974E4170D8}"/>
          </ac:inkMkLst>
        </pc:inkChg>
        <pc:cxnChg chg="add del mod">
          <ac:chgData name="Nel, Jessica" userId="24345ad1-0958-4300-80b3-bb5d6683a3a8" providerId="ADAL" clId="{BF381458-8917-4F3B-A596-0EC82992A590}" dt="2021-05-27T12:32:43.935" v="1418" actId="34122"/>
          <ac:cxnSpMkLst>
            <pc:docMk/>
            <pc:sldMk cId="0" sldId="319"/>
            <ac:cxnSpMk id="62" creationId="{41DCF814-B57D-44BF-87D3-7183B659490D}"/>
          </ac:cxnSpMkLst>
        </pc:cxnChg>
      </pc:sldChg>
      <pc:sldChg chg="modSp mod modNotes modNotesTx">
        <pc:chgData name="Nel, Jessica" userId="24345ad1-0958-4300-80b3-bb5d6683a3a8" providerId="ADAL" clId="{BF381458-8917-4F3B-A596-0EC82992A590}" dt="2021-05-27T12:44:48.268" v="2013" actId="20577"/>
        <pc:sldMkLst>
          <pc:docMk/>
          <pc:sldMk cId="0" sldId="320"/>
        </pc:sldMkLst>
        <pc:spChg chg="mod">
          <ac:chgData name="Nel, Jessica" userId="24345ad1-0958-4300-80b3-bb5d6683a3a8" providerId="ADAL" clId="{BF381458-8917-4F3B-A596-0EC82992A590}" dt="2021-05-24T13:11:48.701" v="198" actId="21"/>
          <ac:spMkLst>
            <pc:docMk/>
            <pc:sldMk cId="0" sldId="320"/>
            <ac:spMk id="6147" creationId="{BBA10D5D-79F8-4F09-B855-83B3643738A9}"/>
          </ac:spMkLst>
        </pc:spChg>
      </pc:sldChg>
      <pc:sldChg chg="addSp delSp modSp mod modNotes modNotesTx">
        <pc:chgData name="Nel, Jessica" userId="24345ad1-0958-4300-80b3-bb5d6683a3a8" providerId="ADAL" clId="{BF381458-8917-4F3B-A596-0EC82992A590}" dt="2021-05-28T06:30:08.444" v="6354" actId="20577"/>
        <pc:sldMkLst>
          <pc:docMk/>
          <pc:sldMk cId="0" sldId="322"/>
        </pc:sldMkLst>
        <pc:spChg chg="add del mod">
          <ac:chgData name="Nel, Jessica" userId="24345ad1-0958-4300-80b3-bb5d6683a3a8" providerId="ADAL" clId="{BF381458-8917-4F3B-A596-0EC82992A590}" dt="2021-05-28T06:26:06.505" v="6337" actId="478"/>
          <ac:spMkLst>
            <pc:docMk/>
            <pc:sldMk cId="0" sldId="322"/>
            <ac:spMk id="2" creationId="{C1B82885-2DED-4FFD-BE73-DC0EEF9A1B2C}"/>
          </ac:spMkLst>
        </pc:spChg>
        <pc:spChg chg="add del">
          <ac:chgData name="Nel, Jessica" userId="24345ad1-0958-4300-80b3-bb5d6683a3a8" providerId="ADAL" clId="{BF381458-8917-4F3B-A596-0EC82992A590}" dt="2021-05-28T06:26:00.672" v="6333"/>
          <ac:spMkLst>
            <pc:docMk/>
            <pc:sldMk cId="0" sldId="322"/>
            <ac:spMk id="3" creationId="{44263CC6-C4B6-4EEA-83A5-73C9DC1DBD89}"/>
          </ac:spMkLst>
        </pc:spChg>
        <pc:spChg chg="del">
          <ac:chgData name="Nel, Jessica" userId="24345ad1-0958-4300-80b3-bb5d6683a3a8" providerId="ADAL" clId="{BF381458-8917-4F3B-A596-0EC82992A590}" dt="2021-05-28T06:25:51.630" v="6331" actId="478"/>
          <ac:spMkLst>
            <pc:docMk/>
            <pc:sldMk cId="0" sldId="322"/>
            <ac:spMk id="6147" creationId="{243661E0-6A8F-4D7E-9990-6CC24B2E2287}"/>
          </ac:spMkLst>
        </pc:spChg>
        <pc:picChg chg="add mod">
          <ac:chgData name="Nel, Jessica" userId="24345ad1-0958-4300-80b3-bb5d6683a3a8" providerId="ADAL" clId="{BF381458-8917-4F3B-A596-0EC82992A590}" dt="2021-05-28T06:26:15.658" v="6340" actId="1076"/>
          <ac:picMkLst>
            <pc:docMk/>
            <pc:sldMk cId="0" sldId="322"/>
            <ac:picMk id="4" creationId="{89167011-EF3A-44EF-B344-B651D9A9C22E}"/>
          </ac:picMkLst>
        </pc:picChg>
      </pc:sldChg>
      <pc:sldChg chg="modSp mod modNotes modNotesTx">
        <pc:chgData name="Nel, Jessica" userId="24345ad1-0958-4300-80b3-bb5d6683a3a8" providerId="ADAL" clId="{BF381458-8917-4F3B-A596-0EC82992A590}" dt="2021-05-28T06:36:11.358" v="6464"/>
        <pc:sldMkLst>
          <pc:docMk/>
          <pc:sldMk cId="0" sldId="324"/>
        </pc:sldMkLst>
        <pc:spChg chg="mod">
          <ac:chgData name="Nel, Jessica" userId="24345ad1-0958-4300-80b3-bb5d6683a3a8" providerId="ADAL" clId="{BF381458-8917-4F3B-A596-0EC82992A590}" dt="2021-05-28T06:33:30.887" v="6422" actId="20577"/>
          <ac:spMkLst>
            <pc:docMk/>
            <pc:sldMk cId="0" sldId="324"/>
            <ac:spMk id="6147" creationId="{37A71436-0DC9-4132-847A-E297AB9E1F19}"/>
          </ac:spMkLst>
        </pc:spChg>
      </pc:sldChg>
      <pc:sldChg chg="addSp delSp modSp mod modNotesTx">
        <pc:chgData name="Nel, Jessica" userId="24345ad1-0958-4300-80b3-bb5d6683a3a8" providerId="ADAL" clId="{BF381458-8917-4F3B-A596-0EC82992A590}" dt="2021-05-28T06:40:08.683" v="6647"/>
        <pc:sldMkLst>
          <pc:docMk/>
          <pc:sldMk cId="0" sldId="325"/>
        </pc:sldMkLst>
        <pc:spChg chg="add del">
          <ac:chgData name="Nel, Jessica" userId="24345ad1-0958-4300-80b3-bb5d6683a3a8" providerId="ADAL" clId="{BF381458-8917-4F3B-A596-0EC82992A590}" dt="2021-05-28T06:37:53.074" v="6467"/>
          <ac:spMkLst>
            <pc:docMk/>
            <pc:sldMk cId="0" sldId="325"/>
            <ac:spMk id="2" creationId="{6DDF3BEA-93FD-4D3A-9435-4A76086CD7E8}"/>
          </ac:spMkLst>
        </pc:spChg>
        <pc:spChg chg="add mod">
          <ac:chgData name="Nel, Jessica" userId="24345ad1-0958-4300-80b3-bb5d6683a3a8" providerId="ADAL" clId="{BF381458-8917-4F3B-A596-0EC82992A590}" dt="2021-05-28T06:38:17.787" v="6478" actId="1076"/>
          <ac:spMkLst>
            <pc:docMk/>
            <pc:sldMk cId="0" sldId="325"/>
            <ac:spMk id="8" creationId="{36DB9651-C1F8-4B00-8EF9-1854E9CACB8A}"/>
          </ac:spMkLst>
        </pc:spChg>
        <pc:spChg chg="mod">
          <ac:chgData name="Nel, Jessica" userId="24345ad1-0958-4300-80b3-bb5d6683a3a8" providerId="ADAL" clId="{BF381458-8917-4F3B-A596-0EC82992A590}" dt="2021-05-28T06:38:37.407" v="6485" actId="1076"/>
          <ac:spMkLst>
            <pc:docMk/>
            <pc:sldMk cId="0" sldId="325"/>
            <ac:spMk id="56322" creationId="{1F58D835-6EE2-4559-BB1B-1F7C8A0F3C87}"/>
          </ac:spMkLst>
        </pc:spChg>
        <pc:graphicFrameChg chg="del">
          <ac:chgData name="Nel, Jessica" userId="24345ad1-0958-4300-80b3-bb5d6683a3a8" providerId="ADAL" clId="{BF381458-8917-4F3B-A596-0EC82992A590}" dt="2021-05-28T06:37:44.183" v="6465" actId="478"/>
          <ac:graphicFrameMkLst>
            <pc:docMk/>
            <pc:sldMk cId="0" sldId="325"/>
            <ac:graphicFrameMk id="7" creationId="{18674205-D473-4DE9-9E91-F7D7F5724956}"/>
          </ac:graphicFrameMkLst>
        </pc:graphicFrameChg>
        <pc:picChg chg="add mod">
          <ac:chgData name="Nel, Jessica" userId="24345ad1-0958-4300-80b3-bb5d6683a3a8" providerId="ADAL" clId="{BF381458-8917-4F3B-A596-0EC82992A590}" dt="2021-05-28T06:37:59.715" v="6471" actId="1076"/>
          <ac:picMkLst>
            <pc:docMk/>
            <pc:sldMk cId="0" sldId="325"/>
            <ac:picMk id="3" creationId="{3F2204AA-90CA-433A-B106-B1EBAC21DCDD}"/>
          </ac:picMkLst>
        </pc:picChg>
      </pc:sldChg>
      <pc:sldChg chg="modSp mod modNotesTx">
        <pc:chgData name="Nel, Jessica" userId="24345ad1-0958-4300-80b3-bb5d6683a3a8" providerId="ADAL" clId="{BF381458-8917-4F3B-A596-0EC82992A590}" dt="2021-05-28T06:44:06.601" v="6659"/>
        <pc:sldMkLst>
          <pc:docMk/>
          <pc:sldMk cId="0" sldId="326"/>
        </pc:sldMkLst>
        <pc:spChg chg="mod">
          <ac:chgData name="Nel, Jessica" userId="24345ad1-0958-4300-80b3-bb5d6683a3a8" providerId="ADAL" clId="{BF381458-8917-4F3B-A596-0EC82992A590}" dt="2021-05-28T06:41:02.186" v="6650" actId="179"/>
          <ac:spMkLst>
            <pc:docMk/>
            <pc:sldMk cId="0" sldId="326"/>
            <ac:spMk id="6147" creationId="{6CC2FE9A-868A-4CC5-9FC5-ADEBAE7A9DD4}"/>
          </ac:spMkLst>
        </pc:spChg>
      </pc:sldChg>
      <pc:sldChg chg="modSp mod modNotesTx">
        <pc:chgData name="Nel, Jessica" userId="24345ad1-0958-4300-80b3-bb5d6683a3a8" providerId="ADAL" clId="{BF381458-8917-4F3B-A596-0EC82992A590}" dt="2021-05-28T06:49:26.365" v="7284" actId="20577"/>
        <pc:sldMkLst>
          <pc:docMk/>
          <pc:sldMk cId="0" sldId="327"/>
        </pc:sldMkLst>
        <pc:spChg chg="mod">
          <ac:chgData name="Nel, Jessica" userId="24345ad1-0958-4300-80b3-bb5d6683a3a8" providerId="ADAL" clId="{BF381458-8917-4F3B-A596-0EC82992A590}" dt="2021-05-28T06:46:08.397" v="6723" actId="20577"/>
          <ac:spMkLst>
            <pc:docMk/>
            <pc:sldMk cId="0" sldId="327"/>
            <ac:spMk id="93187" creationId="{7AB81DE1-7539-4D2F-8086-71B401DE3C19}"/>
          </ac:spMkLst>
        </pc:spChg>
      </pc:sldChg>
      <pc:sldChg chg="modNotesTx">
        <pc:chgData name="Nel, Jessica" userId="24345ad1-0958-4300-80b3-bb5d6683a3a8" providerId="ADAL" clId="{BF381458-8917-4F3B-A596-0EC82992A590}" dt="2021-05-27T12:46:15.313" v="2031" actId="20577"/>
        <pc:sldMkLst>
          <pc:docMk/>
          <pc:sldMk cId="0" sldId="328"/>
        </pc:sldMkLst>
      </pc:sldChg>
      <pc:sldChg chg="modNotesTx">
        <pc:chgData name="Nel, Jessica" userId="24345ad1-0958-4300-80b3-bb5d6683a3a8" providerId="ADAL" clId="{BF381458-8917-4F3B-A596-0EC82992A590}" dt="2021-05-27T12:54:21.225" v="2602" actId="20577"/>
        <pc:sldMkLst>
          <pc:docMk/>
          <pc:sldMk cId="0" sldId="329"/>
        </pc:sldMkLst>
      </pc:sldChg>
      <pc:sldChg chg="addSp modSp mod modClrScheme chgLayout modNotes modNotesTx">
        <pc:chgData name="Nel, Jessica" userId="24345ad1-0958-4300-80b3-bb5d6683a3a8" providerId="ADAL" clId="{BF381458-8917-4F3B-A596-0EC82992A590}" dt="2021-05-27T13:38:15.700" v="5367" actId="20577"/>
        <pc:sldMkLst>
          <pc:docMk/>
          <pc:sldMk cId="0" sldId="330"/>
        </pc:sldMkLst>
        <pc:spChg chg="add mod ord">
          <ac:chgData name="Nel, Jessica" userId="24345ad1-0958-4300-80b3-bb5d6683a3a8" providerId="ADAL" clId="{BF381458-8917-4F3B-A596-0EC82992A590}" dt="2021-05-27T13:01:49.600" v="2735" actId="26606"/>
          <ac:spMkLst>
            <pc:docMk/>
            <pc:sldMk cId="0" sldId="330"/>
            <ac:spMk id="2" creationId="{4B4BD48C-AB9A-459A-8095-13D994A0BD9E}"/>
          </ac:spMkLst>
        </pc:spChg>
        <pc:spChg chg="mod">
          <ac:chgData name="Nel, Jessica" userId="24345ad1-0958-4300-80b3-bb5d6683a3a8" providerId="ADAL" clId="{BF381458-8917-4F3B-A596-0EC82992A590}" dt="2021-05-27T13:02:13.723" v="2738" actId="1076"/>
          <ac:spMkLst>
            <pc:docMk/>
            <pc:sldMk cId="0" sldId="330"/>
            <ac:spMk id="6147" creationId="{54A22BDD-E44C-4B5E-9700-3C0D4CBB984B}"/>
          </ac:spMkLst>
        </pc:spChg>
        <pc:spChg chg="mod">
          <ac:chgData name="Nel, Jessica" userId="24345ad1-0958-4300-80b3-bb5d6683a3a8" providerId="ADAL" clId="{BF381458-8917-4F3B-A596-0EC82992A590}" dt="2021-05-27T13:01:49.600" v="2735" actId="26606"/>
          <ac:spMkLst>
            <pc:docMk/>
            <pc:sldMk cId="0" sldId="330"/>
            <ac:spMk id="78850" creationId="{7EF94236-5FE0-4E65-B081-72321E5D6ED9}"/>
          </ac:spMkLst>
        </pc:spChg>
        <pc:picChg chg="add mod modCrop">
          <ac:chgData name="Nel, Jessica" userId="24345ad1-0958-4300-80b3-bb5d6683a3a8" providerId="ADAL" clId="{BF381458-8917-4F3B-A596-0EC82992A590}" dt="2021-05-27T13:02:17.823" v="2739" actId="1076"/>
          <ac:picMkLst>
            <pc:docMk/>
            <pc:sldMk cId="0" sldId="330"/>
            <ac:picMk id="3" creationId="{A4EF3502-6D67-4E60-95B4-02BDB4ED1D0E}"/>
          </ac:picMkLst>
        </pc:picChg>
      </pc:sldChg>
      <pc:sldChg chg="addSp delSp modSp mod modAnim modNotes modNotesTx">
        <pc:chgData name="Nel, Jessica" userId="24345ad1-0958-4300-80b3-bb5d6683a3a8" providerId="ADAL" clId="{BF381458-8917-4F3B-A596-0EC82992A590}" dt="2021-05-28T06:07:42.191" v="5518" actId="20577"/>
        <pc:sldMkLst>
          <pc:docMk/>
          <pc:sldMk cId="0" sldId="331"/>
        </pc:sldMkLst>
        <pc:spChg chg="add mod">
          <ac:chgData name="Nel, Jessica" userId="24345ad1-0958-4300-80b3-bb5d6683a3a8" providerId="ADAL" clId="{BF381458-8917-4F3B-A596-0EC82992A590}" dt="2021-05-28T06:04:34.256" v="5403" actId="1076"/>
          <ac:spMkLst>
            <pc:docMk/>
            <pc:sldMk cId="0" sldId="331"/>
            <ac:spMk id="62" creationId="{35783601-74ED-4BA3-AEC8-F8A41F13616C}"/>
          </ac:spMkLst>
        </pc:spChg>
        <pc:spChg chg="add">
          <ac:chgData name="Nel, Jessica" userId="24345ad1-0958-4300-80b3-bb5d6683a3a8" providerId="ADAL" clId="{BF381458-8917-4F3B-A596-0EC82992A590}" dt="2021-05-28T06:04:03.941" v="5392" actId="34122"/>
          <ac:spMkLst>
            <pc:docMk/>
            <pc:sldMk cId="0" sldId="331"/>
            <ac:spMk id="72" creationId="{2D71228D-81FE-40E5-A66A-3A2979A3B2D0}"/>
          </ac:spMkLst>
        </pc:spChg>
        <pc:spChg chg="mod">
          <ac:chgData name="Nel, Jessica" userId="24345ad1-0958-4300-80b3-bb5d6683a3a8" providerId="ADAL" clId="{BF381458-8917-4F3B-A596-0EC82992A590}" dt="2021-05-28T06:07:39.058" v="5516" actId="20577"/>
          <ac:spMkLst>
            <pc:docMk/>
            <pc:sldMk cId="0" sldId="331"/>
            <ac:spMk id="80903" creationId="{24165D9A-4D72-4416-933E-D8F5AA297D21}"/>
          </ac:spMkLst>
        </pc:spChg>
        <pc:grpChg chg="del mod">
          <ac:chgData name="Nel, Jessica" userId="24345ad1-0958-4300-80b3-bb5d6683a3a8" providerId="ADAL" clId="{BF381458-8917-4F3B-A596-0EC82992A590}" dt="2021-05-28T06:03:53.596" v="5391"/>
          <ac:grpSpMkLst>
            <pc:docMk/>
            <pc:sldMk cId="0" sldId="331"/>
            <ac:grpSpMk id="4" creationId="{AA772396-CC63-4F5C-B8A2-17298BA4F4DC}"/>
          </ac:grpSpMkLst>
        </pc:grpChg>
        <pc:grpChg chg="del mod">
          <ac:chgData name="Nel, Jessica" userId="24345ad1-0958-4300-80b3-bb5d6683a3a8" providerId="ADAL" clId="{BF381458-8917-4F3B-A596-0EC82992A590}" dt="2021-05-28T06:04:03.941" v="5392" actId="34122"/>
          <ac:grpSpMkLst>
            <pc:docMk/>
            <pc:sldMk cId="0" sldId="331"/>
            <ac:grpSpMk id="18" creationId="{3A0D9EC4-176E-4484-939F-D751BB2C07AB}"/>
          </ac:grpSpMkLst>
        </pc:grpChg>
        <pc:inkChg chg="add del mod">
          <ac:chgData name="Nel, Jessica" userId="24345ad1-0958-4300-80b3-bb5d6683a3a8" providerId="ADAL" clId="{BF381458-8917-4F3B-A596-0EC82992A590}" dt="2021-05-28T06:04:03.941" v="5392" actId="34122"/>
          <ac:inkMkLst>
            <pc:docMk/>
            <pc:sldMk cId="0" sldId="331"/>
            <ac:inkMk id="2" creationId="{691276C1-56F2-48EC-8EE3-81BCB9119387}"/>
          </ac:inkMkLst>
        </pc:inkChg>
        <pc:inkChg chg="add del mod">
          <ac:chgData name="Nel, Jessica" userId="24345ad1-0958-4300-80b3-bb5d6683a3a8" providerId="ADAL" clId="{BF381458-8917-4F3B-A596-0EC82992A590}" dt="2021-05-28T06:04:03.941" v="5392" actId="34122"/>
          <ac:inkMkLst>
            <pc:docMk/>
            <pc:sldMk cId="0" sldId="331"/>
            <ac:inkMk id="3" creationId="{4FF2E3C4-984F-4460-95D2-8D5C381EBF59}"/>
          </ac:inkMkLst>
        </pc:inkChg>
        <pc:inkChg chg="add del mod topLvl">
          <ac:chgData name="Nel, Jessica" userId="24345ad1-0958-4300-80b3-bb5d6683a3a8" providerId="ADAL" clId="{BF381458-8917-4F3B-A596-0EC82992A590}" dt="2021-05-28T06:04:03.941" v="5392" actId="34122"/>
          <ac:inkMkLst>
            <pc:docMk/>
            <pc:sldMk cId="0" sldId="331"/>
            <ac:inkMk id="5" creationId="{D0D85D70-5AE4-4B91-93AB-888EBA632F98}"/>
          </ac:inkMkLst>
        </pc:inkChg>
        <pc:inkChg chg="add del mod topLvl">
          <ac:chgData name="Nel, Jessica" userId="24345ad1-0958-4300-80b3-bb5d6683a3a8" providerId="ADAL" clId="{BF381458-8917-4F3B-A596-0EC82992A590}" dt="2021-05-28T06:04:03.941" v="5392" actId="34122"/>
          <ac:inkMkLst>
            <pc:docMk/>
            <pc:sldMk cId="0" sldId="331"/>
            <ac:inkMk id="6" creationId="{2A47BE19-A1AD-4894-88C2-A2780AB35EAD}"/>
          </ac:inkMkLst>
        </pc:inkChg>
        <pc:inkChg chg="add del mod">
          <ac:chgData name="Nel, Jessica" userId="24345ad1-0958-4300-80b3-bb5d6683a3a8" providerId="ADAL" clId="{BF381458-8917-4F3B-A596-0EC82992A590}" dt="2021-05-28T06:04:03.941" v="5392" actId="34122"/>
          <ac:inkMkLst>
            <pc:docMk/>
            <pc:sldMk cId="0" sldId="331"/>
            <ac:inkMk id="7" creationId="{4645291E-5CC4-470A-9A09-3BB83F8AD676}"/>
          </ac:inkMkLst>
        </pc:inkChg>
        <pc:inkChg chg="add del mod">
          <ac:chgData name="Nel, Jessica" userId="24345ad1-0958-4300-80b3-bb5d6683a3a8" providerId="ADAL" clId="{BF381458-8917-4F3B-A596-0EC82992A590}" dt="2021-05-28T06:04:03.941" v="5392" actId="34122"/>
          <ac:inkMkLst>
            <pc:docMk/>
            <pc:sldMk cId="0" sldId="331"/>
            <ac:inkMk id="8" creationId="{FA4C50E4-7B9F-419C-9CA1-2C8C72699781}"/>
          </ac:inkMkLst>
        </pc:inkChg>
        <pc:inkChg chg="add del mod">
          <ac:chgData name="Nel, Jessica" userId="24345ad1-0958-4300-80b3-bb5d6683a3a8" providerId="ADAL" clId="{BF381458-8917-4F3B-A596-0EC82992A590}" dt="2021-05-28T06:04:03.941" v="5392" actId="34122"/>
          <ac:inkMkLst>
            <pc:docMk/>
            <pc:sldMk cId="0" sldId="331"/>
            <ac:inkMk id="9" creationId="{0762ACDA-8138-4988-BD1E-46C1FFCAAF53}"/>
          </ac:inkMkLst>
        </pc:inkChg>
        <pc:inkChg chg="add del mod">
          <ac:chgData name="Nel, Jessica" userId="24345ad1-0958-4300-80b3-bb5d6683a3a8" providerId="ADAL" clId="{BF381458-8917-4F3B-A596-0EC82992A590}" dt="2021-05-28T06:04:03.941" v="5392" actId="34122"/>
          <ac:inkMkLst>
            <pc:docMk/>
            <pc:sldMk cId="0" sldId="331"/>
            <ac:inkMk id="10" creationId="{297E5714-A7DB-4CCC-8127-DB8A7DC4A57F}"/>
          </ac:inkMkLst>
        </pc:inkChg>
        <pc:inkChg chg="add del mod">
          <ac:chgData name="Nel, Jessica" userId="24345ad1-0958-4300-80b3-bb5d6683a3a8" providerId="ADAL" clId="{BF381458-8917-4F3B-A596-0EC82992A590}" dt="2021-05-28T06:04:03.941" v="5392" actId="34122"/>
          <ac:inkMkLst>
            <pc:docMk/>
            <pc:sldMk cId="0" sldId="331"/>
            <ac:inkMk id="11" creationId="{CBBDBB0D-152E-48F2-9730-D1FAA6C178AB}"/>
          </ac:inkMkLst>
        </pc:inkChg>
        <pc:inkChg chg="add del mod">
          <ac:chgData name="Nel, Jessica" userId="24345ad1-0958-4300-80b3-bb5d6683a3a8" providerId="ADAL" clId="{BF381458-8917-4F3B-A596-0EC82992A590}" dt="2021-05-28T06:04:03.941" v="5392" actId="34122"/>
          <ac:inkMkLst>
            <pc:docMk/>
            <pc:sldMk cId="0" sldId="331"/>
            <ac:inkMk id="12" creationId="{BFEFE355-5C6D-4BE3-A90C-90D1E1ED1D19}"/>
          </ac:inkMkLst>
        </pc:inkChg>
        <pc:inkChg chg="add del mod">
          <ac:chgData name="Nel, Jessica" userId="24345ad1-0958-4300-80b3-bb5d6683a3a8" providerId="ADAL" clId="{BF381458-8917-4F3B-A596-0EC82992A590}" dt="2021-05-28T06:04:03.941" v="5392" actId="34122"/>
          <ac:inkMkLst>
            <pc:docMk/>
            <pc:sldMk cId="0" sldId="331"/>
            <ac:inkMk id="13" creationId="{B48284B2-94F7-4308-96E7-1B4C15E450B7}"/>
          </ac:inkMkLst>
        </pc:inkChg>
        <pc:inkChg chg="add del mod">
          <ac:chgData name="Nel, Jessica" userId="24345ad1-0958-4300-80b3-bb5d6683a3a8" providerId="ADAL" clId="{BF381458-8917-4F3B-A596-0EC82992A590}" dt="2021-05-28T06:04:03.941" v="5392" actId="34122"/>
          <ac:inkMkLst>
            <pc:docMk/>
            <pc:sldMk cId="0" sldId="331"/>
            <ac:inkMk id="14" creationId="{CFFE0701-D357-4EBB-BBD3-3B9DD1DE8E45}"/>
          </ac:inkMkLst>
        </pc:inkChg>
        <pc:inkChg chg="add del mod">
          <ac:chgData name="Nel, Jessica" userId="24345ad1-0958-4300-80b3-bb5d6683a3a8" providerId="ADAL" clId="{BF381458-8917-4F3B-A596-0EC82992A590}" dt="2021-05-28T06:04:03.941" v="5392" actId="34122"/>
          <ac:inkMkLst>
            <pc:docMk/>
            <pc:sldMk cId="0" sldId="331"/>
            <ac:inkMk id="15" creationId="{BC771AC8-8EC5-4B9E-A047-D2617346CC66}"/>
          </ac:inkMkLst>
        </pc:inkChg>
        <pc:inkChg chg="add del mod">
          <ac:chgData name="Nel, Jessica" userId="24345ad1-0958-4300-80b3-bb5d6683a3a8" providerId="ADAL" clId="{BF381458-8917-4F3B-A596-0EC82992A590}" dt="2021-05-28T06:04:03.941" v="5392" actId="34122"/>
          <ac:inkMkLst>
            <pc:docMk/>
            <pc:sldMk cId="0" sldId="331"/>
            <ac:inkMk id="16" creationId="{609729EB-6F96-4B70-867B-F4619E473F26}"/>
          </ac:inkMkLst>
        </pc:inkChg>
        <pc:inkChg chg="add del mod">
          <ac:chgData name="Nel, Jessica" userId="24345ad1-0958-4300-80b3-bb5d6683a3a8" providerId="ADAL" clId="{BF381458-8917-4F3B-A596-0EC82992A590}" dt="2021-05-28T06:04:03.941" v="5392" actId="34122"/>
          <ac:inkMkLst>
            <pc:docMk/>
            <pc:sldMk cId="0" sldId="331"/>
            <ac:inkMk id="17" creationId="{7F3DFB5D-CD74-4B27-9E10-4EC061E599D5}"/>
          </ac:inkMkLst>
        </pc:inkChg>
      </pc:sldChg>
      <pc:sldChg chg="modSp mod modNotes">
        <pc:chgData name="Nel, Jessica" userId="24345ad1-0958-4300-80b3-bb5d6683a3a8" providerId="ADAL" clId="{BF381458-8917-4F3B-A596-0EC82992A590}" dt="2021-05-28T06:45:03.021" v="6698" actId="403"/>
        <pc:sldMkLst>
          <pc:docMk/>
          <pc:sldMk cId="0" sldId="332"/>
        </pc:sldMkLst>
        <pc:spChg chg="mod">
          <ac:chgData name="Nel, Jessica" userId="24345ad1-0958-4300-80b3-bb5d6683a3a8" providerId="ADAL" clId="{BF381458-8917-4F3B-A596-0EC82992A590}" dt="2021-05-28T06:45:03.021" v="6698" actId="403"/>
          <ac:spMkLst>
            <pc:docMk/>
            <pc:sldMk cId="0" sldId="332"/>
            <ac:spMk id="6147" creationId="{23D3FE93-C453-4A73-8A13-0D2A180741B1}"/>
          </ac:spMkLst>
        </pc:spChg>
      </pc:sldChg>
      <pc:sldChg chg="addSp delSp modSp add mod modNotes modNotesTx">
        <pc:chgData name="Nel, Jessica" userId="24345ad1-0958-4300-80b3-bb5d6683a3a8" providerId="ADAL" clId="{BF381458-8917-4F3B-A596-0EC82992A590}" dt="2021-05-24T13:24:57.974" v="942" actId="20577"/>
        <pc:sldMkLst>
          <pc:docMk/>
          <pc:sldMk cId="1709844673" sldId="333"/>
        </pc:sldMkLst>
        <pc:spChg chg="add del mod">
          <ac:chgData name="Nel, Jessica" userId="24345ad1-0958-4300-80b3-bb5d6683a3a8" providerId="ADAL" clId="{BF381458-8917-4F3B-A596-0EC82992A590}" dt="2021-05-24T13:08:58.779" v="78" actId="931"/>
          <ac:spMkLst>
            <pc:docMk/>
            <pc:sldMk cId="1709844673" sldId="333"/>
            <ac:spMk id="2" creationId="{D0DE05FD-41B2-4489-A521-9FF48CC68F17}"/>
          </ac:spMkLst>
        </pc:spChg>
        <pc:spChg chg="add mod">
          <ac:chgData name="Nel, Jessica" userId="24345ad1-0958-4300-80b3-bb5d6683a3a8" providerId="ADAL" clId="{BF381458-8917-4F3B-A596-0EC82992A590}" dt="2021-05-24T13:09:25.703" v="93" actId="1076"/>
          <ac:spMkLst>
            <pc:docMk/>
            <pc:sldMk cId="1709844673" sldId="333"/>
            <ac:spMk id="8" creationId="{AAB0551F-AD3E-4E15-8916-86EFA5558445}"/>
          </ac:spMkLst>
        </pc:spChg>
        <pc:spChg chg="del mod">
          <ac:chgData name="Nel, Jessica" userId="24345ad1-0958-4300-80b3-bb5d6683a3a8" providerId="ADAL" clId="{BF381458-8917-4F3B-A596-0EC82992A590}" dt="2021-05-24T13:08:34.828" v="76" actId="478"/>
          <ac:spMkLst>
            <pc:docMk/>
            <pc:sldMk cId="1709844673" sldId="333"/>
            <ac:spMk id="6147" creationId="{BBA10D5D-79F8-4F09-B855-83B3643738A9}"/>
          </ac:spMkLst>
        </pc:spChg>
        <pc:spChg chg="mod">
          <ac:chgData name="Nel, Jessica" userId="24345ad1-0958-4300-80b3-bb5d6683a3a8" providerId="ADAL" clId="{BF381458-8917-4F3B-A596-0EC82992A590}" dt="2021-05-24T13:08:21.564" v="74" actId="20577"/>
          <ac:spMkLst>
            <pc:docMk/>
            <pc:sldMk cId="1709844673" sldId="333"/>
            <ac:spMk id="72706" creationId="{0F94E667-0BE7-4C11-B9EA-1CC55797EB47}"/>
          </ac:spMkLst>
        </pc:spChg>
        <pc:picChg chg="add mod">
          <ac:chgData name="Nel, Jessica" userId="24345ad1-0958-4300-80b3-bb5d6683a3a8" providerId="ADAL" clId="{BF381458-8917-4F3B-A596-0EC82992A590}" dt="2021-05-24T13:09:15.344" v="86" actId="1076"/>
          <ac:picMkLst>
            <pc:docMk/>
            <pc:sldMk cId="1709844673" sldId="333"/>
            <ac:picMk id="4" creationId="{CA1A95BF-F653-4912-80E5-211C187D1E66}"/>
          </ac:picMkLst>
        </pc:picChg>
      </pc:sldChg>
      <pc:sldChg chg="addSp delSp modSp add mod modNotesTx">
        <pc:chgData name="Nel, Jessica" userId="24345ad1-0958-4300-80b3-bb5d6683a3a8" providerId="ADAL" clId="{BF381458-8917-4F3B-A596-0EC82992A590}" dt="2021-05-27T12:48:17.029" v="2184" actId="403"/>
        <pc:sldMkLst>
          <pc:docMk/>
          <pc:sldMk cId="3086890281" sldId="334"/>
        </pc:sldMkLst>
        <pc:spChg chg="mod">
          <ac:chgData name="Nel, Jessica" userId="24345ad1-0958-4300-80b3-bb5d6683a3a8" providerId="ADAL" clId="{BF381458-8917-4F3B-A596-0EC82992A590}" dt="2021-05-27T12:48:17.029" v="2184" actId="403"/>
          <ac:spMkLst>
            <pc:docMk/>
            <pc:sldMk cId="3086890281" sldId="334"/>
            <ac:spMk id="6147" creationId="{28783F46-449F-4F2C-9014-E019313A0B59}"/>
          </ac:spMkLst>
        </pc:spChg>
        <pc:spChg chg="mod">
          <ac:chgData name="Nel, Jessica" userId="24345ad1-0958-4300-80b3-bb5d6683a3a8" providerId="ADAL" clId="{BF381458-8917-4F3B-A596-0EC82992A590}" dt="2021-05-27T12:47:12.788" v="2043" actId="20577"/>
          <ac:spMkLst>
            <pc:docMk/>
            <pc:sldMk cId="3086890281" sldId="334"/>
            <ac:spMk id="74754" creationId="{E41F14CF-1576-4715-BB6B-BD68E33C0E1D}"/>
          </ac:spMkLst>
        </pc:spChg>
        <pc:graphicFrameChg chg="add del mod">
          <ac:chgData name="Nel, Jessica" userId="24345ad1-0958-4300-80b3-bb5d6683a3a8" providerId="ADAL" clId="{BF381458-8917-4F3B-A596-0EC82992A590}" dt="2021-05-27T12:47:06.174" v="2034"/>
          <ac:graphicFrameMkLst>
            <pc:docMk/>
            <pc:sldMk cId="3086890281" sldId="334"/>
            <ac:graphicFrameMk id="2" creationId="{62E87A2D-7936-4FF8-938D-383E1448A362}"/>
          </ac:graphicFrameMkLst>
        </pc:graphicFrameChg>
        <pc:graphicFrameChg chg="add del mod">
          <ac:chgData name="Nel, Jessica" userId="24345ad1-0958-4300-80b3-bb5d6683a3a8" providerId="ADAL" clId="{BF381458-8917-4F3B-A596-0EC82992A590}" dt="2021-05-27T12:47:22.451" v="2049"/>
          <ac:graphicFrameMkLst>
            <pc:docMk/>
            <pc:sldMk cId="3086890281" sldId="334"/>
            <ac:graphicFrameMk id="3" creationId="{6A059BAC-6364-4A5B-9333-3918DA5DB4AF}"/>
          </ac:graphicFrameMkLst>
        </pc:graphicFrameChg>
      </pc:sldChg>
      <pc:sldChg chg="addSp delSp modSp add mod delAnim modAnim modNotes modNotesTx">
        <pc:chgData name="Nel, Jessica" userId="24345ad1-0958-4300-80b3-bb5d6683a3a8" providerId="ADAL" clId="{BF381458-8917-4F3B-A596-0EC82992A590}" dt="2021-05-28T06:23:11.558" v="6327"/>
        <pc:sldMkLst>
          <pc:docMk/>
          <pc:sldMk cId="1694685012" sldId="335"/>
        </pc:sldMkLst>
        <pc:spChg chg="add del mod">
          <ac:chgData name="Nel, Jessica" userId="24345ad1-0958-4300-80b3-bb5d6683a3a8" providerId="ADAL" clId="{BF381458-8917-4F3B-A596-0EC82992A590}" dt="2021-05-28T06:09:12.534" v="5524" actId="478"/>
          <ac:spMkLst>
            <pc:docMk/>
            <pc:sldMk cId="1694685012" sldId="335"/>
            <ac:spMk id="2" creationId="{F7963F82-FAE1-4CFB-8F6D-1C8AE62826B1}"/>
          </ac:spMkLst>
        </pc:spChg>
        <pc:spChg chg="add del mod">
          <ac:chgData name="Nel, Jessica" userId="24345ad1-0958-4300-80b3-bb5d6683a3a8" providerId="ADAL" clId="{BF381458-8917-4F3B-A596-0EC82992A590}" dt="2021-05-28T06:09:28.097" v="5531" actId="478"/>
          <ac:spMkLst>
            <pc:docMk/>
            <pc:sldMk cId="1694685012" sldId="335"/>
            <ac:spMk id="3" creationId="{4EA16D54-D0FF-4F15-9966-BA72565D3624}"/>
          </ac:spMkLst>
        </pc:spChg>
        <pc:spChg chg="add mod">
          <ac:chgData name="Nel, Jessica" userId="24345ad1-0958-4300-80b3-bb5d6683a3a8" providerId="ADAL" clId="{BF381458-8917-4F3B-A596-0EC82992A590}" dt="2021-05-28T06:18:06.248" v="6110" actId="1076"/>
          <ac:spMkLst>
            <pc:docMk/>
            <pc:sldMk cId="1694685012" sldId="335"/>
            <ac:spMk id="16" creationId="{C98E6C77-8212-4BCB-BD80-5EBDB1B57CAB}"/>
          </ac:spMkLst>
        </pc:spChg>
        <pc:spChg chg="add mod">
          <ac:chgData name="Nel, Jessica" userId="24345ad1-0958-4300-80b3-bb5d6683a3a8" providerId="ADAL" clId="{BF381458-8917-4F3B-A596-0EC82992A590}" dt="2021-05-28T06:17:14.170" v="6101" actId="1076"/>
          <ac:spMkLst>
            <pc:docMk/>
            <pc:sldMk cId="1694685012" sldId="335"/>
            <ac:spMk id="26" creationId="{49AE9230-0724-4866-B33A-30EA19DF2C14}"/>
          </ac:spMkLst>
        </pc:spChg>
        <pc:spChg chg="add">
          <ac:chgData name="Nel, Jessica" userId="24345ad1-0958-4300-80b3-bb5d6683a3a8" providerId="ADAL" clId="{BF381458-8917-4F3B-A596-0EC82992A590}" dt="2021-05-28T06:17:53.241" v="6107" actId="34122"/>
          <ac:spMkLst>
            <pc:docMk/>
            <pc:sldMk cId="1694685012" sldId="335"/>
            <ac:spMk id="27" creationId="{F3C4B9A9-497D-4BCC-8F7C-BC16CD967BC6}"/>
          </ac:spMkLst>
        </pc:spChg>
        <pc:spChg chg="add">
          <ac:chgData name="Nel, Jessica" userId="24345ad1-0958-4300-80b3-bb5d6683a3a8" providerId="ADAL" clId="{BF381458-8917-4F3B-A596-0EC82992A590}" dt="2021-05-28T06:18:46.332" v="6116" actId="34122"/>
          <ac:spMkLst>
            <pc:docMk/>
            <pc:sldMk cId="1694685012" sldId="335"/>
            <ac:spMk id="37" creationId="{E7FAEACB-B941-41B7-99EC-E962DB080083}"/>
          </ac:spMkLst>
        </pc:spChg>
        <pc:spChg chg="add">
          <ac:chgData name="Nel, Jessica" userId="24345ad1-0958-4300-80b3-bb5d6683a3a8" providerId="ADAL" clId="{BF381458-8917-4F3B-A596-0EC82992A590}" dt="2021-05-28T06:17:53.241" v="6107" actId="34122"/>
          <ac:spMkLst>
            <pc:docMk/>
            <pc:sldMk cId="1694685012" sldId="335"/>
            <ac:spMk id="44" creationId="{63F8C02F-0750-49ED-B265-C5A29928870D}"/>
          </ac:spMkLst>
        </pc:spChg>
        <pc:spChg chg="del mod">
          <ac:chgData name="Nel, Jessica" userId="24345ad1-0958-4300-80b3-bb5d6683a3a8" providerId="ADAL" clId="{BF381458-8917-4F3B-A596-0EC82992A590}" dt="2021-05-28T06:09:26.479" v="5530" actId="478"/>
          <ac:spMkLst>
            <pc:docMk/>
            <pc:sldMk cId="1694685012" sldId="335"/>
            <ac:spMk id="62" creationId="{35783601-74ED-4BA3-AEC8-F8A41F13616C}"/>
          </ac:spMkLst>
        </pc:spChg>
        <pc:spChg chg="del">
          <ac:chgData name="Nel, Jessica" userId="24345ad1-0958-4300-80b3-bb5d6683a3a8" providerId="ADAL" clId="{BF381458-8917-4F3B-A596-0EC82992A590}" dt="2021-05-28T06:09:29.604" v="5532" actId="478"/>
          <ac:spMkLst>
            <pc:docMk/>
            <pc:sldMk cId="1694685012" sldId="335"/>
            <ac:spMk id="72" creationId="{2D71228D-81FE-40E5-A66A-3A2979A3B2D0}"/>
          </ac:spMkLst>
        </pc:spChg>
        <pc:spChg chg="del">
          <ac:chgData name="Nel, Jessica" userId="24345ad1-0958-4300-80b3-bb5d6683a3a8" providerId="ADAL" clId="{BF381458-8917-4F3B-A596-0EC82992A590}" dt="2021-05-28T06:09:24.762" v="5529" actId="478"/>
          <ac:spMkLst>
            <pc:docMk/>
            <pc:sldMk cId="1694685012" sldId="335"/>
            <ac:spMk id="6147" creationId="{875A34A2-D759-475C-A341-59D8C32F2E00}"/>
          </ac:spMkLst>
        </pc:spChg>
        <pc:spChg chg="del">
          <ac:chgData name="Nel, Jessica" userId="24345ad1-0958-4300-80b3-bb5d6683a3a8" providerId="ADAL" clId="{BF381458-8917-4F3B-A596-0EC82992A590}" dt="2021-05-28T06:09:10.198" v="5523" actId="478"/>
          <ac:spMkLst>
            <pc:docMk/>
            <pc:sldMk cId="1694685012" sldId="335"/>
            <ac:spMk id="80898" creationId="{55495F2B-9F3C-4A87-89FF-04C421CB4EBC}"/>
          </ac:spMkLst>
        </pc:spChg>
        <pc:spChg chg="del">
          <ac:chgData name="Nel, Jessica" userId="24345ad1-0958-4300-80b3-bb5d6683a3a8" providerId="ADAL" clId="{BF381458-8917-4F3B-A596-0EC82992A590}" dt="2021-05-28T06:09:07.792" v="5522" actId="478"/>
          <ac:spMkLst>
            <pc:docMk/>
            <pc:sldMk cId="1694685012" sldId="335"/>
            <ac:spMk id="80901" creationId="{4C41C2B0-D7EB-4EB8-84C6-0A7A5DC1FC71}"/>
          </ac:spMkLst>
        </pc:spChg>
        <pc:spChg chg="mod">
          <ac:chgData name="Nel, Jessica" userId="24345ad1-0958-4300-80b3-bb5d6683a3a8" providerId="ADAL" clId="{BF381458-8917-4F3B-A596-0EC82992A590}" dt="2021-05-28T06:10:25.730" v="5547" actId="1076"/>
          <ac:spMkLst>
            <pc:docMk/>
            <pc:sldMk cId="1694685012" sldId="335"/>
            <ac:spMk id="80902" creationId="{28A81676-D287-42C1-AA48-3A35E682D0D7}"/>
          </ac:spMkLst>
        </pc:spChg>
        <pc:spChg chg="del mod">
          <ac:chgData name="Nel, Jessica" userId="24345ad1-0958-4300-80b3-bb5d6683a3a8" providerId="ADAL" clId="{BF381458-8917-4F3B-A596-0EC82992A590}" dt="2021-05-28T06:09:22.315" v="5528" actId="478"/>
          <ac:spMkLst>
            <pc:docMk/>
            <pc:sldMk cId="1694685012" sldId="335"/>
            <ac:spMk id="80903" creationId="{24165D9A-4D72-4416-933E-D8F5AA297D21}"/>
          </ac:spMkLst>
        </pc:spChg>
        <pc:grpChg chg="del mod">
          <ac:chgData name="Nel, Jessica" userId="24345ad1-0958-4300-80b3-bb5d6683a3a8" providerId="ADAL" clId="{BF381458-8917-4F3B-A596-0EC82992A590}" dt="2021-05-28T06:17:02.113" v="6099"/>
          <ac:grpSpMkLst>
            <pc:docMk/>
            <pc:sldMk cId="1694685012" sldId="335"/>
            <ac:grpSpMk id="8" creationId="{8DB1F927-2485-4D29-9821-2F8335F9FD5C}"/>
          </ac:grpSpMkLst>
        </pc:grpChg>
        <pc:grpChg chg="del mod">
          <ac:chgData name="Nel, Jessica" userId="24345ad1-0958-4300-80b3-bb5d6683a3a8" providerId="ADAL" clId="{BF381458-8917-4F3B-A596-0EC82992A590}" dt="2021-05-28T06:17:07.340" v="6100" actId="34122"/>
          <ac:grpSpMkLst>
            <pc:docMk/>
            <pc:sldMk cId="1694685012" sldId="335"/>
            <ac:grpSpMk id="10" creationId="{3A54E9DA-2628-4F3F-A1DD-D2DC7AD2F6D1}"/>
          </ac:grpSpMkLst>
        </pc:grpChg>
        <pc:grpChg chg="del mod">
          <ac:chgData name="Nel, Jessica" userId="24345ad1-0958-4300-80b3-bb5d6683a3a8" providerId="ADAL" clId="{BF381458-8917-4F3B-A596-0EC82992A590}" dt="2021-05-28T06:17:48.363" v="6106"/>
          <ac:grpSpMkLst>
            <pc:docMk/>
            <pc:sldMk cId="1694685012" sldId="335"/>
            <ac:grpSpMk id="13" creationId="{DB063F1A-84FE-44AC-BDC5-1563B9AD22AE}"/>
          </ac:grpSpMkLst>
        </pc:grpChg>
        <pc:grpChg chg="del mod">
          <ac:chgData name="Nel, Jessica" userId="24345ad1-0958-4300-80b3-bb5d6683a3a8" providerId="ADAL" clId="{BF381458-8917-4F3B-A596-0EC82992A590}" dt="2021-05-28T06:17:53.241" v="6107" actId="34122"/>
          <ac:grpSpMkLst>
            <pc:docMk/>
            <pc:sldMk cId="1694685012" sldId="335"/>
            <ac:grpSpMk id="16" creationId="{E2ECEAA7-4987-43F1-AB31-97158F3D2325}"/>
          </ac:grpSpMkLst>
        </pc:grpChg>
        <pc:grpChg chg="del mod">
          <ac:chgData name="Nel, Jessica" userId="24345ad1-0958-4300-80b3-bb5d6683a3a8" providerId="ADAL" clId="{BF381458-8917-4F3B-A596-0EC82992A590}" dt="2021-05-28T06:18:36.005" v="6115"/>
          <ac:grpSpMkLst>
            <pc:docMk/>
            <pc:sldMk cId="1694685012" sldId="335"/>
            <ac:grpSpMk id="19" creationId="{2EB53B03-5ED6-4FE8-99E4-4A1D6FB40602}"/>
          </ac:grpSpMkLst>
        </pc:grpChg>
        <pc:grpChg chg="del mod">
          <ac:chgData name="Nel, Jessica" userId="24345ad1-0958-4300-80b3-bb5d6683a3a8" providerId="ADAL" clId="{BF381458-8917-4F3B-A596-0EC82992A590}" dt="2021-05-28T06:18:46.332" v="6116" actId="34122"/>
          <ac:grpSpMkLst>
            <pc:docMk/>
            <pc:sldMk cId="1694685012" sldId="335"/>
            <ac:grpSpMk id="21" creationId="{B62DEDC2-02FC-4319-A72F-098C2BA50B30}"/>
          </ac:grpSpMkLst>
        </pc:grpChg>
        <pc:picChg chg="add mod modCrop">
          <ac:chgData name="Nel, Jessica" userId="24345ad1-0958-4300-80b3-bb5d6683a3a8" providerId="ADAL" clId="{BF381458-8917-4F3B-A596-0EC82992A590}" dt="2021-05-28T06:13:06.464" v="5748" actId="1076"/>
          <ac:picMkLst>
            <pc:docMk/>
            <pc:sldMk cId="1694685012" sldId="335"/>
            <ac:picMk id="5" creationId="{FF85F788-D5AE-4ED1-990A-7BD8B1981490}"/>
          </ac:picMkLst>
        </pc:picChg>
        <pc:picChg chg="add mod">
          <ac:chgData name="Nel, Jessica" userId="24345ad1-0958-4300-80b3-bb5d6683a3a8" providerId="ADAL" clId="{BF381458-8917-4F3B-A596-0EC82992A590}" dt="2021-05-28T06:13:02.140" v="5747" actId="1076"/>
          <ac:picMkLst>
            <pc:docMk/>
            <pc:sldMk cId="1694685012" sldId="335"/>
            <ac:picMk id="14" creationId="{DF1E687D-5661-4B2A-8538-55BB31CEA487}"/>
          </ac:picMkLst>
        </pc:picChg>
        <pc:picChg chg="del">
          <ac:chgData name="Nel, Jessica" userId="24345ad1-0958-4300-80b3-bb5d6683a3a8" providerId="ADAL" clId="{BF381458-8917-4F3B-A596-0EC82992A590}" dt="2021-05-28T06:09:06.423" v="5520" actId="478"/>
          <ac:picMkLst>
            <pc:docMk/>
            <pc:sldMk cId="1694685012" sldId="335"/>
            <ac:picMk id="80900" creationId="{22FB9B71-A1DB-49A6-944D-A4C0A258FE7F}"/>
          </ac:picMkLst>
        </pc:picChg>
        <pc:inkChg chg="add del mod topLvl">
          <ac:chgData name="Nel, Jessica" userId="24345ad1-0958-4300-80b3-bb5d6683a3a8" providerId="ADAL" clId="{BF381458-8917-4F3B-A596-0EC82992A590}" dt="2021-05-28T06:17:07.340" v="6100" actId="34122"/>
          <ac:inkMkLst>
            <pc:docMk/>
            <pc:sldMk cId="1694685012" sldId="335"/>
            <ac:inkMk id="6" creationId="{F68B9420-AF07-4F88-A7D6-E44F75ACA2C8}"/>
          </ac:inkMkLst>
        </pc:inkChg>
        <pc:inkChg chg="add del mod">
          <ac:chgData name="Nel, Jessica" userId="24345ad1-0958-4300-80b3-bb5d6683a3a8" providerId="ADAL" clId="{BF381458-8917-4F3B-A596-0EC82992A590}" dt="2021-05-28T06:17:07.340" v="6100" actId="34122"/>
          <ac:inkMkLst>
            <pc:docMk/>
            <pc:sldMk cId="1694685012" sldId="335"/>
            <ac:inkMk id="7" creationId="{B11A5045-62FC-4083-8604-D11938FC8BAD}"/>
          </ac:inkMkLst>
        </pc:inkChg>
        <pc:inkChg chg="add del mod topLvl">
          <ac:chgData name="Nel, Jessica" userId="24345ad1-0958-4300-80b3-bb5d6683a3a8" providerId="ADAL" clId="{BF381458-8917-4F3B-A596-0EC82992A590}" dt="2021-05-28T06:17:07.340" v="6100" actId="34122"/>
          <ac:inkMkLst>
            <pc:docMk/>
            <pc:sldMk cId="1694685012" sldId="335"/>
            <ac:inkMk id="9" creationId="{8793DB9F-D7A6-4CE1-A064-5CB746A1F885}"/>
          </ac:inkMkLst>
        </pc:inkChg>
        <pc:inkChg chg="add del mod topLvl">
          <ac:chgData name="Nel, Jessica" userId="24345ad1-0958-4300-80b3-bb5d6683a3a8" providerId="ADAL" clId="{BF381458-8917-4F3B-A596-0EC82992A590}" dt="2021-05-28T06:18:04.186" v="6109" actId="34122"/>
          <ac:inkMkLst>
            <pc:docMk/>
            <pc:sldMk cId="1694685012" sldId="335"/>
            <ac:inkMk id="11" creationId="{09BE6B77-65D3-467B-83CA-30512275204C}"/>
          </ac:inkMkLst>
        </pc:inkChg>
        <pc:inkChg chg="add del mod topLvl">
          <ac:chgData name="Nel, Jessica" userId="24345ad1-0958-4300-80b3-bb5d6683a3a8" providerId="ADAL" clId="{BF381458-8917-4F3B-A596-0EC82992A590}" dt="2021-05-28T06:17:53.241" v="6107" actId="34122"/>
          <ac:inkMkLst>
            <pc:docMk/>
            <pc:sldMk cId="1694685012" sldId="335"/>
            <ac:inkMk id="12" creationId="{320B352C-2FCE-45CD-8F5D-F5703F117D3B}"/>
          </ac:inkMkLst>
        </pc:inkChg>
        <pc:inkChg chg="add del mod">
          <ac:chgData name="Nel, Jessica" userId="24345ad1-0958-4300-80b3-bb5d6683a3a8" providerId="ADAL" clId="{BF381458-8917-4F3B-A596-0EC82992A590}" dt="2021-05-28T06:17:53.241" v="6107" actId="34122"/>
          <ac:inkMkLst>
            <pc:docMk/>
            <pc:sldMk cId="1694685012" sldId="335"/>
            <ac:inkMk id="15" creationId="{C9BC7379-7E8C-44DB-A65E-D2E96764895B}"/>
          </ac:inkMkLst>
        </pc:inkChg>
        <pc:inkChg chg="add del mod topLvl">
          <ac:chgData name="Nel, Jessica" userId="24345ad1-0958-4300-80b3-bb5d6683a3a8" providerId="ADAL" clId="{BF381458-8917-4F3B-A596-0EC82992A590}" dt="2021-05-28T06:18:46.332" v="6116" actId="34122"/>
          <ac:inkMkLst>
            <pc:docMk/>
            <pc:sldMk cId="1694685012" sldId="335"/>
            <ac:inkMk id="17" creationId="{F7128B29-229F-4DAD-8B4F-B0BA402898EF}"/>
          </ac:inkMkLst>
        </pc:inkChg>
        <pc:inkChg chg="add del mod">
          <ac:chgData name="Nel, Jessica" userId="24345ad1-0958-4300-80b3-bb5d6683a3a8" providerId="ADAL" clId="{BF381458-8917-4F3B-A596-0EC82992A590}" dt="2021-05-28T06:18:46.332" v="6116" actId="34122"/>
          <ac:inkMkLst>
            <pc:docMk/>
            <pc:sldMk cId="1694685012" sldId="335"/>
            <ac:inkMk id="18" creationId="{9BA6DB1E-5670-4282-B82E-5FF6317FA851}"/>
          </ac:inkMkLst>
        </pc:inkChg>
        <pc:inkChg chg="add del mod topLvl">
          <ac:chgData name="Nel, Jessica" userId="24345ad1-0958-4300-80b3-bb5d6683a3a8" providerId="ADAL" clId="{BF381458-8917-4F3B-A596-0EC82992A590}" dt="2021-05-28T06:18:46.332" v="6116" actId="34122"/>
          <ac:inkMkLst>
            <pc:docMk/>
            <pc:sldMk cId="1694685012" sldId="335"/>
            <ac:inkMk id="20" creationId="{6D5E6D60-B0E2-47D7-A979-F9B3BEC943E6}"/>
          </ac:inkMkLst>
        </pc:inkChg>
        <pc:cxnChg chg="add mod">
          <ac:chgData name="Nel, Jessica" userId="24345ad1-0958-4300-80b3-bb5d6683a3a8" providerId="ADAL" clId="{BF381458-8917-4F3B-A596-0EC82992A590}" dt="2021-05-28T06:17:14.170" v="6101" actId="1076"/>
          <ac:cxnSpMkLst>
            <pc:docMk/>
            <pc:sldMk cId="1694685012" sldId="335"/>
            <ac:cxnSpMk id="36" creationId="{0E816084-EA49-47BB-8244-5365CD8FD526}"/>
          </ac:cxnSpMkLst>
        </pc:cxnChg>
        <pc:cxnChg chg="add">
          <ac:chgData name="Nel, Jessica" userId="24345ad1-0958-4300-80b3-bb5d6683a3a8" providerId="ADAL" clId="{BF381458-8917-4F3B-A596-0EC82992A590}" dt="2021-05-28T06:18:46.332" v="6116" actId="34122"/>
          <ac:cxnSpMkLst>
            <pc:docMk/>
            <pc:sldMk cId="1694685012" sldId="335"/>
            <ac:cxnSpMk id="48" creationId="{6EBDFA55-5CEF-4CAA-8D81-3AF96395399F}"/>
          </ac:cxnSpMkLst>
        </pc:cxnChg>
      </pc:sldChg>
      <pc:sldChg chg="addSp delSp modSp add mod modNotes modNotesTx">
        <pc:chgData name="Nel, Jessica" userId="24345ad1-0958-4300-80b3-bb5d6683a3a8" providerId="ADAL" clId="{BF381458-8917-4F3B-A596-0EC82992A590}" dt="2021-05-28T06:35:35.629" v="6461" actId="1076"/>
        <pc:sldMkLst>
          <pc:docMk/>
          <pc:sldMk cId="3978041689" sldId="336"/>
        </pc:sldMkLst>
        <pc:spChg chg="add del mod">
          <ac:chgData name="Nel, Jessica" userId="24345ad1-0958-4300-80b3-bb5d6683a3a8" providerId="ADAL" clId="{BF381458-8917-4F3B-A596-0EC82992A590}" dt="2021-05-28T06:35:02.466" v="6436" actId="26606"/>
          <ac:spMkLst>
            <pc:docMk/>
            <pc:sldMk cId="3978041689" sldId="336"/>
            <ac:spMk id="2" creationId="{27878255-9C6C-4DC1-82A3-3FDA5879D6F6}"/>
          </ac:spMkLst>
        </pc:spChg>
        <pc:spChg chg="add del mod">
          <ac:chgData name="Nel, Jessica" userId="24345ad1-0958-4300-80b3-bb5d6683a3a8" providerId="ADAL" clId="{BF381458-8917-4F3B-A596-0EC82992A590}" dt="2021-05-28T06:35:02.466" v="6436" actId="26606"/>
          <ac:spMkLst>
            <pc:docMk/>
            <pc:sldMk cId="3978041689" sldId="336"/>
            <ac:spMk id="3" creationId="{BED1FD62-7E4E-465A-8473-79101E5D45DC}"/>
          </ac:spMkLst>
        </pc:spChg>
        <pc:spChg chg="add del">
          <ac:chgData name="Nel, Jessica" userId="24345ad1-0958-4300-80b3-bb5d6683a3a8" providerId="ADAL" clId="{BF381458-8917-4F3B-A596-0EC82992A590}" dt="2021-05-28T06:34:57.508" v="6434"/>
          <ac:spMkLst>
            <pc:docMk/>
            <pc:sldMk cId="3978041689" sldId="336"/>
            <ac:spMk id="4" creationId="{D9A5129C-3B21-48AD-B49C-5A8AD208159C}"/>
          </ac:spMkLst>
        </pc:spChg>
        <pc:spChg chg="add mod">
          <ac:chgData name="Nel, Jessica" userId="24345ad1-0958-4300-80b3-bb5d6683a3a8" providerId="ADAL" clId="{BF381458-8917-4F3B-A596-0EC82992A590}" dt="2021-05-28T06:35:30.203" v="6459"/>
          <ac:spMkLst>
            <pc:docMk/>
            <pc:sldMk cId="3978041689" sldId="336"/>
            <ac:spMk id="10" creationId="{EE1EFA9D-A73A-463C-9353-46B619F9315A}"/>
          </ac:spMkLst>
        </pc:spChg>
        <pc:spChg chg="add mod">
          <ac:chgData name="Nel, Jessica" userId="24345ad1-0958-4300-80b3-bb5d6683a3a8" providerId="ADAL" clId="{BF381458-8917-4F3B-A596-0EC82992A590}" dt="2021-05-28T06:35:35.629" v="6461" actId="1076"/>
          <ac:spMkLst>
            <pc:docMk/>
            <pc:sldMk cId="3978041689" sldId="336"/>
            <ac:spMk id="11" creationId="{3A62D46E-9E12-47E4-B2EB-9FE2EB0EFCD8}"/>
          </ac:spMkLst>
        </pc:spChg>
        <pc:spChg chg="del">
          <ac:chgData name="Nel, Jessica" userId="24345ad1-0958-4300-80b3-bb5d6683a3a8" providerId="ADAL" clId="{BF381458-8917-4F3B-A596-0EC82992A590}" dt="2021-05-28T06:34:45.345" v="6426" actId="478"/>
          <ac:spMkLst>
            <pc:docMk/>
            <pc:sldMk cId="3978041689" sldId="336"/>
            <ac:spMk id="6147" creationId="{37A71436-0DC9-4132-847A-E297AB9E1F19}"/>
          </ac:spMkLst>
        </pc:spChg>
        <pc:spChg chg="del">
          <ac:chgData name="Nel, Jessica" userId="24345ad1-0958-4300-80b3-bb5d6683a3a8" providerId="ADAL" clId="{BF381458-8917-4F3B-A596-0EC82992A590}" dt="2021-05-28T06:34:47.112" v="6428" actId="478"/>
          <ac:spMkLst>
            <pc:docMk/>
            <pc:sldMk cId="3978041689" sldId="336"/>
            <ac:spMk id="56322" creationId="{50BD2728-212D-4419-BE3F-41D30D8E05E5}"/>
          </ac:spMkLst>
        </pc:spChg>
        <pc:picChg chg="add mod">
          <ac:chgData name="Nel, Jessica" userId="24345ad1-0958-4300-80b3-bb5d6683a3a8" providerId="ADAL" clId="{BF381458-8917-4F3B-A596-0EC82992A590}" dt="2021-05-28T06:35:02.466" v="6436" actId="26606"/>
          <ac:picMkLst>
            <pc:docMk/>
            <pc:sldMk cId="3978041689" sldId="336"/>
            <ac:picMk id="5" creationId="{F7C474DD-A6D1-443A-87E7-F5AB324BB7D2}"/>
          </ac:picMkLst>
        </pc:picChg>
      </pc:sldChg>
      <pc:sldChg chg="add del">
        <pc:chgData name="Nel, Jessica" userId="24345ad1-0958-4300-80b3-bb5d6683a3a8" providerId="ADAL" clId="{BF381458-8917-4F3B-A596-0EC82992A590}" dt="2021-05-28T06:50:03.488" v="7287" actId="47"/>
        <pc:sldMkLst>
          <pc:docMk/>
          <pc:sldMk cId="2818481073" sldId="337"/>
        </pc:sldMkLst>
      </pc:sldChg>
      <pc:sldChg chg="modSp add mod">
        <pc:chgData name="Nel, Jessica" userId="24345ad1-0958-4300-80b3-bb5d6683a3a8" providerId="ADAL" clId="{BF381458-8917-4F3B-A596-0EC82992A590}" dt="2021-05-28T06:54:46.092" v="7428" actId="20577"/>
        <pc:sldMkLst>
          <pc:docMk/>
          <pc:sldMk cId="0" sldId="338"/>
        </pc:sldMkLst>
        <pc:spChg chg="mod">
          <ac:chgData name="Nel, Jessica" userId="24345ad1-0958-4300-80b3-bb5d6683a3a8" providerId="ADAL" clId="{BF381458-8917-4F3B-A596-0EC82992A590}" dt="2021-05-28T06:54:46.092" v="7428" actId="20577"/>
          <ac:spMkLst>
            <pc:docMk/>
            <pc:sldMk cId="0" sldId="338"/>
            <ac:spMk id="45059" creationId="{C317B1BA-90E0-4951-9FCD-846E31A268F2}"/>
          </ac:spMkLst>
        </pc:spChg>
      </pc:sldChg>
    </pc:docChg>
  </pc:docChgLst>
  <pc:docChgLst>
    <pc:chgData name="Nel, Jessica" userId="24345ad1-0958-4300-80b3-bb5d6683a3a8" providerId="ADAL" clId="{61A4836E-B078-4417-9043-D9A329346E09}"/>
    <pc:docChg chg="custSel modSld">
      <pc:chgData name="Nel, Jessica" userId="24345ad1-0958-4300-80b3-bb5d6683a3a8" providerId="ADAL" clId="{61A4836E-B078-4417-9043-D9A329346E09}" dt="2021-07-09T09:33:22.091" v="39" actId="20577"/>
      <pc:docMkLst>
        <pc:docMk/>
      </pc:docMkLst>
      <pc:sldChg chg="modSp mod">
        <pc:chgData name="Nel, Jessica" userId="24345ad1-0958-4300-80b3-bb5d6683a3a8" providerId="ADAL" clId="{61A4836E-B078-4417-9043-D9A329346E09}" dt="2021-07-09T09:32:36.207" v="31" actId="255"/>
        <pc:sldMkLst>
          <pc:docMk/>
          <pc:sldMk cId="0" sldId="316"/>
        </pc:sldMkLst>
        <pc:spChg chg="mod">
          <ac:chgData name="Nel, Jessica" userId="24345ad1-0958-4300-80b3-bb5d6683a3a8" providerId="ADAL" clId="{61A4836E-B078-4417-9043-D9A329346E09}" dt="2021-07-09T09:32:36.207" v="31" actId="255"/>
          <ac:spMkLst>
            <pc:docMk/>
            <pc:sldMk cId="0" sldId="316"/>
            <ac:spMk id="15" creationId="{623DFBB1-68C1-4FE3-B1F5-FE48DC25E5D1}"/>
          </ac:spMkLst>
        </pc:spChg>
        <pc:spChg chg="mod">
          <ac:chgData name="Nel, Jessica" userId="24345ad1-0958-4300-80b3-bb5d6683a3a8" providerId="ADAL" clId="{61A4836E-B078-4417-9043-D9A329346E09}" dt="2021-07-09T09:32:21.219" v="27" actId="1076"/>
          <ac:spMkLst>
            <pc:docMk/>
            <pc:sldMk cId="0" sldId="316"/>
            <ac:spMk id="6147" creationId="{E89EE2A7-C9DC-4D05-9E53-C2855DE86BB5}"/>
          </ac:spMkLst>
        </pc:spChg>
        <pc:picChg chg="mod">
          <ac:chgData name="Nel, Jessica" userId="24345ad1-0958-4300-80b3-bb5d6683a3a8" providerId="ADAL" clId="{61A4836E-B078-4417-9043-D9A329346E09}" dt="2021-07-09T09:32:24.681" v="29" actId="1076"/>
          <ac:picMkLst>
            <pc:docMk/>
            <pc:sldMk cId="0" sldId="316"/>
            <ac:picMk id="6146" creationId="{437A5D07-2B99-4F23-ADB3-30C55E95E425}"/>
          </ac:picMkLst>
        </pc:picChg>
      </pc:sldChg>
      <pc:sldChg chg="modNotesTx">
        <pc:chgData name="Nel, Jessica" userId="24345ad1-0958-4300-80b3-bb5d6683a3a8" providerId="ADAL" clId="{61A4836E-B078-4417-9043-D9A329346E09}" dt="2021-07-09T09:33:22.091" v="39" actId="20577"/>
        <pc:sldMkLst>
          <pc:docMk/>
          <pc:sldMk cId="0" sldId="327"/>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2:33:13.981"/>
    </inkml:context>
    <inkml:brush xml:id="br0">
      <inkml:brushProperty name="width" value="0.35" units="cm"/>
      <inkml:brushProperty name="height" value="0.35" units="cm"/>
      <inkml:brushProperty name="color" value="#E71224"/>
      <inkml:brushProperty name="ignorePressure" value="1"/>
    </inkml:brush>
  </inkml:definitions>
  <inkml:trace contextRef="#ctx0" brushRef="#br0">15512 1168,'0'-2,"0"0,-1 1,1-1,-1 0,0 0,1 1,-1-1,0 0,0 1,0-1,0 1,0-1,-1 1,1-1,0 1,-1 0,1 0,-1 0,-2-2,-36-17,35 17,-36-14,-1 1,-1 2,0 2,0 2,-60-6,25 6,-54-5,50 8,2-4,-97-25,-143-36,32 8,-666-148,897 203,-1 2,-88 1,3 1,-222-35,132 11,-380-50,544 71,-122 0,141 6,0-3,-73-15,-15-3,-205 5,170 12,-947-69,812 59,-96-11,121-16,-67-9,181 37,-47-6,-558-33,524 55,-479-13,-269-9,955 22,0 2,-66 15,-83 29,107-23,-116 16,-69-1,151-25,-207 53,207-27,-17 6,97-35,15-4,1 0,-1-2,-28 3,-8-5,-81 9,105-6,0 1,0 1,0 3,-50 21,32-6,-1-2,-1-3,-107 26,-262 62,340-84,52-13,-1 2,1 1,1 2,-37 25,28-16,-63 28,75-44,0 0,-1-3,1 0,-51 4,70-10,0 1,1 1,-1-1,0 2,1-1,0 1,0 1,-11 6,-4 6,-33 29,-4 4,-46 22,89-62,-1 0,-1-1,1-1,-22 6,-5-1,-3 2,0-3,-1-1,-82 7,114-18,0 2,0 0,0 1,1 1,-1 1,1 0,0 1,1 1,0 0,0 2,-25 16,11-3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2:33:15.842"/>
    </inkml:context>
    <inkml:brush xml:id="br0">
      <inkml:brushProperty name="width" value="0.35" units="cm"/>
      <inkml:brushProperty name="height" value="0.35" units="cm"/>
      <inkml:brushProperty name="color" value="#E71224"/>
      <inkml:brushProperty name="ignorePressure" value="1"/>
    </inkml:brush>
  </inkml:definitions>
  <inkml:trace contextRef="#ctx0" brushRef="#br0">727 17,'0'-1,"0"0,0 1,0-1,0 1,0-1,0 0,0 1,0-1,0 1,0-1,-1 1,1-1,0 1,0-1,-1 1,1-1,0 1,0-1,-1 1,1-1,-1 1,1-1,0 1,-1 0,1-1,-1 1,1 0,-1-1,1 1,-1 0,1 0,-1-1,0 1,1 0,-1 0,1 0,-1 0,1 0,-1 0,0 0,1 0,-1 0,1 0,-1 0,1 0,-1 0,0 0,1 1,-1-1,1 0,-1 0,1 1,-1-1,1 0,-1 1,0 0,-3 1,0 1,-1-1,1 1,0 0,-6 7,-10 16,0 1,2 0,-16 35,-7 9,-56 113,28-51,26-60,-98 123,111-158,2 0,1 2,-29 60,48-82,0 0,1 0,1 1,1-1,0 1,2 1,0-1,1 0,1 1,1 0,2 19,-2-35,1-1,0 0,0 0,0 0,0 1,1-1,-1 0,1 0,0-1,0 1,0 0,0-1,0 1,1-1,-1 0,1 1,0-1,-1 0,1-1,0 1,0 0,0-1,0 0,0 0,1 0,-1 0,5 1,10 1,0-1,0 0,34-2,-36 0,83 0,194-26,-259 20,459-93,-431 83,-31 7,0 1,62-6,-59 12,6 0,0-1,50-12,-59 8,23-7,91-11,-114 23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2:36:25.096"/>
    </inkml:context>
    <inkml:brush xml:id="br0">
      <inkml:brushProperty name="width" value="0.35" units="cm"/>
      <inkml:brushProperty name="height" value="0.35" units="cm"/>
      <inkml:brushProperty name="color" value="#E71224"/>
      <inkml:brushProperty name="ignorePressure" value="1"/>
    </inkml:brush>
  </inkml:definitions>
  <inkml:trace contextRef="#ctx0" brushRef="#br0">1 183,'0'2,"0"1,0-1,0 1,0-1,1 1,-1 0,1-1,-1 0,1 1,0-1,0 1,0-1,1 0,-1 0,1 1,-1-1,4 3,0-1,1 0,0 0,0 0,0-1,10 4,-10-4,43 20,1-2,1-2,98 22,426 93,-1 21,17-37,-336-83,293 45,-494-71,515 65,-105-30,-204-1,132 19,180 41,-79-12,-268-59,151 24,-299-45,86 1,77-11,-148-2,2763-2,-2334 3,-66-18,10 0,-439 16,1-1,-1-1,-1-2,1 0,-1-2,32-14,-6 4,98-28,1 7,241-32,625-103,-967 165,0-3,0-2,65-28,-57 17,81-36,162-49,-268 100,-1-2,-1-1,0-2,49-31,104-91,-116 84,101-62,-106 83,-30 15,32-21,-54 32,-1-2,1 1,-1-1,-1-1,0 0,0 0,8-12,-6 3,0 0,-1 0,9-28,-4 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2:36:26.589"/>
    </inkml:context>
    <inkml:brush xml:id="br0">
      <inkml:brushProperty name="width" value="0.35" units="cm"/>
      <inkml:brushProperty name="height" value="0.35" units="cm"/>
      <inkml:brushProperty name="color" value="#E71224"/>
      <inkml:brushProperty name="ignorePressure" value="1"/>
    </inkml:brush>
  </inkml:definitions>
  <inkml:trace contextRef="#ctx0" brushRef="#br0">0 241,'7'0,"-1"-1,0-1,0 1,0-1,0 0,0-1,9-4,3-2,50-19,0 3,120-26,-66 25,78-14,-153 32,36-7,87-3,98 16,-253 2,0 1,0 1,0 0,0 1,29 9,-39-10,0 0,0 1,-1-1,1 1,0 1,-1-1,0 0,0 1,0 0,0 0,-1 0,1 0,-1 1,0-1,0 1,-1 0,1 0,-1 0,2 9,1 4,-2 0,0 0,-1 0,-1 29,-9 78,3-59,-4 406,9-408,0-44,1 0,4 22,3-10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B3AA3-69F0-4B0B-8602-E97E144FC46C}" type="datetimeFigureOut">
              <a:rPr lang="en-ZA" smtClean="0"/>
              <a:t>2021/07/09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49919-F3A1-4119-9932-C6A972DC0BCC}" type="slidenum">
              <a:rPr lang="en-ZA" smtClean="0"/>
              <a:t>‹#›</a:t>
            </a:fld>
            <a:endParaRPr lang="en-ZA"/>
          </a:p>
        </p:txBody>
      </p:sp>
    </p:spTree>
    <p:extLst>
      <p:ext uri="{BB962C8B-B14F-4D97-AF65-F5344CB8AC3E}">
        <p14:creationId xmlns:p14="http://schemas.microsoft.com/office/powerpoint/2010/main" val="3278527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ur-lex.europa.eu/legal-content/EN/TXT/HTML/?uri=CELEX:32016R0679&amp;from=EN"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iso.org/about-us.html" TargetMode="External"/><Relationship Id="rId4" Type="http://schemas.openxmlformats.org/officeDocument/2006/relationships/hyperlink" Target="https://www.researchgate.net/publication/333757542_Towards_Responsible_and_Sustainable_Supply_Chains_-_Innovation_Multi-stakeholder_Approach_and_Governanc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ftc.gov/public-statements/2018/07/statement-basis-purpose-final-revisions-jewelry-guid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pen.lib.umn.edu/principlesmarketing/chapter/10-1-marketing-information-system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lib.umn.edu/elearning"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youtu.be/vRTuaTg0V5c"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5ADA52FD-7E95-4400-A86F-D01B02AB8C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43FB51FE-A487-4D92-9F72-EC372D39F66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As we have learned throughout this module, the global world is made up of people of diverse cultures, values, norms and religions. An MNE needs to create and deliver goods and services that will be valued by diverse consumers. Marketing plays a crucial role in the global business by keeping its operations centred on these international consumers – building relationships with them and fulfilling their needs. Supply chain management seeks to make good on marketing’s promise to these customers, by delivering on those identified products and services. </a:t>
            </a:r>
            <a:endParaRPr lang="en-ZA" altLang="en-US" dirty="0"/>
          </a:p>
          <a:p>
            <a:r>
              <a:rPr lang="en-GB" altLang="en-US" dirty="0"/>
              <a:t>This lesson starts with a discussion of how the MNE may better understand diverse international consumers and the ways in which it can deploy the marketing mix to serve these consumers. It considers the “place,” element of the marketing mix as heavily reliant on an agile, adaptable and aligned global supply chain network to deliver goods and services to international markets. The effects of formal and informal institutions on marketing and supply chain activities are discussed, followed by an overview of the contributions that marketing and supply chain can make to sustainable competitive advantage. Lastly, the discussion of international marketing activities as they apply to the business-to-business relationship and the positive, or negative, influence of a good or service’s country of origin are deliberated.</a:t>
            </a:r>
            <a:endParaRPr lang="en-ZA" altLang="en-US" dirty="0"/>
          </a:p>
        </p:txBody>
      </p:sp>
      <p:sp>
        <p:nvSpPr>
          <p:cNvPr id="67588" name="Slide Number Placeholder 3">
            <a:extLst>
              <a:ext uri="{FF2B5EF4-FFF2-40B4-BE49-F238E27FC236}">
                <a16:creationId xmlns:a16="http://schemas.microsoft.com/office/drawing/2014/main" id="{3AC4077B-413E-4353-930D-EB2EB541F1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4D50AC92-8CB6-4E61-8F54-460BEA303D7F}"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EB39D4A9-E7F7-492B-91AD-01DFDEC498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74BCE50-6BB3-49EA-9436-FB89345ED4B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lgn="just"/>
            <a:r>
              <a:rPr lang="en-GB" sz="1800" b="0" i="0" dirty="0">
                <a:solidFill>
                  <a:srgbClr val="333333"/>
                </a:solidFill>
                <a:effectLst/>
                <a:latin typeface="arial" panose="020B0604020202020204" pitchFamily="34" charset="0"/>
              </a:rPr>
              <a:t>Going “</a:t>
            </a:r>
            <a:r>
              <a:rPr lang="en-GB" sz="1800" b="1" i="0" dirty="0">
                <a:solidFill>
                  <a:srgbClr val="333333"/>
                </a:solidFill>
                <a:effectLst/>
                <a:latin typeface="arial" panose="020B0604020202020204" pitchFamily="34" charset="0"/>
              </a:rPr>
              <a:t>global</a:t>
            </a:r>
            <a:r>
              <a:rPr lang="en-GB" sz="1800" b="0" i="0" dirty="0">
                <a:solidFill>
                  <a:srgbClr val="333333"/>
                </a:solidFill>
                <a:effectLst/>
                <a:latin typeface="arial" panose="020B0604020202020204" pitchFamily="34" charset="0"/>
              </a:rPr>
              <a:t>” through </a:t>
            </a:r>
            <a:r>
              <a:rPr lang="en-GB" sz="1800" b="1" i="0" dirty="0">
                <a:solidFill>
                  <a:srgbClr val="333333"/>
                </a:solidFill>
                <a:effectLst/>
                <a:latin typeface="arial" panose="020B0604020202020204" pitchFamily="34" charset="0"/>
              </a:rPr>
              <a:t>global supply chains</a:t>
            </a:r>
            <a:r>
              <a:rPr lang="en-GB" sz="1800" b="0" i="0" dirty="0">
                <a:solidFill>
                  <a:srgbClr val="333333"/>
                </a:solidFill>
                <a:effectLst/>
                <a:latin typeface="arial" panose="020B0604020202020204" pitchFamily="34" charset="0"/>
              </a:rPr>
              <a:t>  facilitates entry into new markets, enables business growth and provides organisations with access to new technologies through partnerships with foreign organisations. Since 2001, when the internet became pervasive, the “pull system” or demand-pull approach has become increasingly dominant in global business. In a pull system, the entire supply chain is driven by (CLICK) demand instead of forecasting. This is in line with the supermarket approach according to which limited inventory is kept and the system operates when the customer wants it to. Another aspect of the pull system in the supply chain is that because the customer initiates the purchase, there is a requirement for real-time information through a network. Moreover, technologies such as Internet-of-Things devices, provide an effective means to track and authenticate products and shipments by using GPS and other technologies. They can also monitor the storage conditions of products, which enhances quality management throughout the supply chain.</a:t>
            </a:r>
          </a:p>
          <a:p>
            <a:pPr algn="just"/>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The goal of supply chain management is to satisfy customers by seamlessly coordinating all the activities of supply-chain members. The driving element is the consumer, who expects customised goods and services suited to his or her unique wants and needs. All role players in the supply chain, including suppliers, manufacturers, wholesalers and retailers, pursue the common goal of creating value for the consumer. An effectively managed supply chain not only moves goods and services in a timely and cost-effective manner through the entire supply pipeline, but also communicates customer demand from the point of sale all the way back to the supplier. When a supply chain includes member organisations that are located in different countries, the term </a:t>
            </a:r>
            <a:r>
              <a:rPr lang="en-GB" sz="1800" b="0" i="1" dirty="0">
                <a:solidFill>
                  <a:srgbClr val="333333"/>
                </a:solidFill>
                <a:effectLst/>
                <a:latin typeface="arial" panose="020B0604020202020204" pitchFamily="34" charset="0"/>
              </a:rPr>
              <a:t>global</a:t>
            </a:r>
            <a:r>
              <a:rPr lang="en-GB" sz="1800" b="0" i="0" dirty="0">
                <a:solidFill>
                  <a:srgbClr val="333333"/>
                </a:solidFill>
                <a:effectLst/>
                <a:latin typeface="arial" panose="020B0604020202020204" pitchFamily="34" charset="0"/>
              </a:rPr>
              <a:t> </a:t>
            </a:r>
            <a:r>
              <a:rPr lang="en-GB" sz="1800" b="0" i="1" dirty="0">
                <a:solidFill>
                  <a:srgbClr val="333333"/>
                </a:solidFill>
                <a:effectLst/>
                <a:latin typeface="arial" panose="020B0604020202020204" pitchFamily="34" charset="0"/>
              </a:rPr>
              <a:t>supply chain</a:t>
            </a:r>
            <a:r>
              <a:rPr lang="en-GB" sz="1800" b="0" i="0" dirty="0">
                <a:solidFill>
                  <a:srgbClr val="333333"/>
                </a:solidFill>
                <a:effectLst/>
                <a:latin typeface="arial" panose="020B0604020202020204" pitchFamily="34" charset="0"/>
              </a:rPr>
              <a:t> is used.</a:t>
            </a:r>
          </a:p>
          <a:p>
            <a:pPr algn="just"/>
            <a:endParaRPr lang="en-GB" sz="1800"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Let’s watch the following video to see how Coca Cola’s global supply chain works https://youtu.be/UBSOiHUctrY   </a:t>
            </a:r>
            <a:endParaRPr lang="en-US" dirty="0"/>
          </a:p>
        </p:txBody>
      </p:sp>
      <p:sp>
        <p:nvSpPr>
          <p:cNvPr id="81924" name="Slide Number Placeholder 3">
            <a:extLst>
              <a:ext uri="{FF2B5EF4-FFF2-40B4-BE49-F238E27FC236}">
                <a16:creationId xmlns:a16="http://schemas.microsoft.com/office/drawing/2014/main" id="{40DDB101-197D-469F-B367-A91687B7E3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5847336-EA17-4015-A893-A97D63C0254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EB39D4A9-E7F7-492B-91AD-01DFDEC498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74BCE50-6BB3-49EA-9436-FB89345ED4B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algn="just"/>
            <a:r>
              <a:rPr lang="en-GB" sz="1800" b="0" i="0" dirty="0">
                <a:solidFill>
                  <a:srgbClr val="333333"/>
                </a:solidFill>
                <a:effectLst/>
                <a:latin typeface="arial" panose="020B0604020202020204" pitchFamily="34" charset="0"/>
              </a:rPr>
              <a:t>So, if we compare Figure 17.2 (page 482) to the example of Coca Cola’s global supply chain, what can we see? All the first and second tier suppliers form part of the supply network that must move supplies towards coca cola’s manufacturing facility through (CLICK) inbound logistics. The movement and combination of these supplies to create that final bottle or can of Fanta within Coca Cola is the (CLICK) intra-logistics, and the transport of the pallets of Fanta, Coke and so on from the trucks to retailers and vending machines to the final consumer are the (CLICK) outbound logistics. </a:t>
            </a:r>
          </a:p>
          <a:p>
            <a:pPr algn="just"/>
            <a:endParaRPr lang="en-GB" sz="1800" b="0" i="0" dirty="0">
              <a:solidFill>
                <a:srgbClr val="333333"/>
              </a:solidFill>
              <a:effectLst/>
              <a:latin typeface="arial" panose="020B0604020202020204" pitchFamily="34" charset="0"/>
            </a:endParaRPr>
          </a:p>
          <a:p>
            <a:pPr algn="just"/>
            <a:r>
              <a:rPr lang="en-GB" b="0" i="0" dirty="0">
                <a:solidFill>
                  <a:srgbClr val="333333"/>
                </a:solidFill>
                <a:effectLst/>
                <a:latin typeface="arial" panose="020B0604020202020204" pitchFamily="34" charset="0"/>
              </a:rPr>
              <a:t>Coordinating and managing a global supply chain is a fairly complex task. Channel strategy decisions need to be made; the sourcing and procurement of raw materials have to be coordinated; production across different time zones needs to be scheduled; orders from around the globe have to be processed; inventory and warehousing in different countries must be managed; supplies and finished goods must be transported across borders; and customer-service activities have to be coordinated to accommodate diverse people. Information that flows through the global supply chain also requires management and rising digitalisation has a notable influence. The relationship between the MNE and its international partners such as vendors, carriers, and third-party companies, is another critical function of supply-chain management. Because supply-chain managers play such a major role in both cost control and customer satisfaction, they are more valuable than ever</a:t>
            </a:r>
            <a:endParaRPr lang="en-US" dirty="0"/>
          </a:p>
        </p:txBody>
      </p:sp>
      <p:sp>
        <p:nvSpPr>
          <p:cNvPr id="81924" name="Slide Number Placeholder 3">
            <a:extLst>
              <a:ext uri="{FF2B5EF4-FFF2-40B4-BE49-F238E27FC236}">
                <a16:creationId xmlns:a16="http://schemas.microsoft.com/office/drawing/2014/main" id="{40DDB101-197D-469F-B367-A91687B7E3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5847336-EA17-4015-A893-A97D63C0254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604253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0043B073-66C2-4FC2-ACC1-ED4B8B3A951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8AA3C160-9676-4348-BAC6-52028BDE4AEA}"/>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a:defRPr/>
            </a:pPr>
            <a:r>
              <a:rPr lang="en-GB" b="0" i="0" dirty="0">
                <a:solidFill>
                  <a:srgbClr val="333333"/>
                </a:solidFill>
                <a:effectLst/>
                <a:latin typeface="arial" panose="020B0604020202020204" pitchFamily="34" charset="0"/>
              </a:rPr>
              <a:t>Because of the many crucial value-adding activities in the global supply chain, companies look at ways to strengthen their logistical network. For competitive advantage, MNEs need to work together and coordinate their activities to develop </a:t>
            </a:r>
            <a:r>
              <a:rPr lang="en-GB" b="0" i="1" dirty="0">
                <a:solidFill>
                  <a:srgbClr val="333333"/>
                </a:solidFill>
                <a:effectLst/>
                <a:latin typeface="arial" panose="020B0604020202020204" pitchFamily="34" charset="0"/>
              </a:rPr>
              <a:t>agility</a:t>
            </a:r>
            <a:r>
              <a:rPr lang="en-GB" b="0" i="0" dirty="0">
                <a:solidFill>
                  <a:srgbClr val="333333"/>
                </a:solidFill>
                <a:effectLst/>
                <a:latin typeface="arial" panose="020B0604020202020204" pitchFamily="34" charset="0"/>
              </a:rPr>
              <a:t> and </a:t>
            </a:r>
            <a:r>
              <a:rPr lang="en-GB" b="0" i="1" dirty="0">
                <a:solidFill>
                  <a:srgbClr val="333333"/>
                </a:solidFill>
                <a:effectLst/>
                <a:latin typeface="arial" panose="020B0604020202020204" pitchFamily="34" charset="0"/>
              </a:rPr>
              <a:t>adaptability</a:t>
            </a:r>
            <a:r>
              <a:rPr lang="en-GB" b="0" i="0" dirty="0">
                <a:solidFill>
                  <a:srgbClr val="333333"/>
                </a:solidFill>
                <a:effectLst/>
                <a:latin typeface="arial" panose="020B0604020202020204" pitchFamily="34" charset="0"/>
              </a:rPr>
              <a:t>, allowing for a quick and enduring response to sudden changes in demand or supply or growing with evolving market structures and environmental conditions. Furthermore, they need to </a:t>
            </a:r>
            <a:r>
              <a:rPr lang="en-GB" b="0" i="1" dirty="0">
                <a:solidFill>
                  <a:srgbClr val="333333"/>
                </a:solidFill>
                <a:effectLst/>
                <a:latin typeface="arial" panose="020B0604020202020204" pitchFamily="34" charset="0"/>
              </a:rPr>
              <a:t>align</a:t>
            </a:r>
            <a:r>
              <a:rPr lang="en-GB" b="0" i="0" dirty="0">
                <a:solidFill>
                  <a:srgbClr val="333333"/>
                </a:solidFill>
                <a:effectLst/>
                <a:latin typeface="arial" panose="020B0604020202020204" pitchFamily="34" charset="0"/>
              </a:rPr>
              <a:t> their supply chains, including tiers of suppliers and customers, to optimise performance. In doing so, they can compete effectively in the global arena and create more value for the consumer </a:t>
            </a:r>
          </a:p>
          <a:p>
            <a:pPr>
              <a:defRPr/>
            </a:pPr>
            <a:endParaRPr lang="en-GB" b="0" i="0" dirty="0">
              <a:solidFill>
                <a:srgbClr val="333333"/>
              </a:solidFill>
              <a:effectLst/>
              <a:latin typeface="arial" panose="020B0604020202020204" pitchFamily="34" charset="0"/>
            </a:endParaRPr>
          </a:p>
          <a:p>
            <a:pPr>
              <a:defRPr/>
            </a:pPr>
            <a:r>
              <a:rPr lang="en-GB" b="1" dirty="0"/>
              <a:t>Agility</a:t>
            </a:r>
            <a:r>
              <a:rPr lang="en-GB" dirty="0"/>
              <a:t> – the ability to react quickly and cost-effectively to sudden changes in supply, demand and technology – is critical for supply chains because. Agility will have an impact on organisational efficiency, effectiveness and financial performance. Sudden shocks to supply chains have increased in frequency and an agile and resilient supply chain will help the MNE to recover more quickly from such sudden setbacks. Such agility and resilience can differentiate the MNE from its competitors, assuming that the ability to manage risk means being better positioned than competitors to deal with disruptions. Key to increasing agility and resilience is building flexibility into the supply-chain structure, processes and management. Since sudden shocks to supply chains have become frequent, an agile and resilient supply chain will help the MNE to recover more quickly. Just think on how COVID-19 has disrupted many companies’ supply chains! By building an agile supply chain, companies can recover much more quickly from sudden setbacks. For example, the pandemic saw sales of vehicles declining 90% in the China market. With the massive pressure to respond quickly, automotive manufacturer BYD Co. started making surgical masks, while Ford and General Motors quickly adapted to making ventilators.</a:t>
            </a:r>
            <a:br>
              <a:rPr lang="en-GB" dirty="0"/>
            </a:br>
            <a:endParaRPr lang="en-GB" dirty="0"/>
          </a:p>
          <a:p>
            <a:pPr>
              <a:defRPr/>
            </a:pPr>
            <a:r>
              <a:rPr lang="en-GB" dirty="0"/>
              <a:t>Where agility refers to the ability of the organisation to respond to quick, short-term operational changes, </a:t>
            </a:r>
            <a:r>
              <a:rPr lang="en-GB" b="1" dirty="0"/>
              <a:t>adaptability</a:t>
            </a:r>
            <a:r>
              <a:rPr lang="en-GB" dirty="0"/>
              <a:t> refers to the ability to respond to long-term structural changes. A supply chain needs adaptability in order to adjust to changing business strategies and a changing market place. Adaptable MNEs are able to learn how to do new things, requiring that they are able to: read and react to signals of change, experiment frequently and rapidly, manage complex multi-organisation systems with numerous stakeholders, and motivate employees and partners. Virtual technologies have enhanced integration across supply chain partners and supply chain intermediaries can assist in creating a flexible supply chain network, improving MNE’s adaptability capabilities. </a:t>
            </a:r>
            <a:r>
              <a:rPr lang="en-GB" sz="1800" b="0" i="1" dirty="0">
                <a:solidFill>
                  <a:srgbClr val="008000"/>
                </a:solidFill>
                <a:effectLst/>
                <a:latin typeface="arial" panose="020B0604020202020204" pitchFamily="34" charset="0"/>
              </a:rPr>
              <a:t>The importance of an adaptable supply chain in this industry also came to the fore during the pandemic. Online grocery shopping had been presenting issues for food retailers for many years. Consumers had been slow to adopt the new model of online shopping as grocers tried a range of solutions to balance profit margins with consumer needs such as store pickups, third-part and peer-to-peer delivery, and third-party delivery stores for central delivery (</a:t>
            </a:r>
            <a:r>
              <a:rPr lang="en-GB" sz="1800" b="0" i="1" dirty="0" err="1">
                <a:solidFill>
                  <a:srgbClr val="008000"/>
                </a:solidFill>
                <a:effectLst/>
                <a:latin typeface="arial" panose="020B0604020202020204" pitchFamily="34" charset="0"/>
              </a:rPr>
              <a:t>eg</a:t>
            </a:r>
            <a:r>
              <a:rPr lang="en-GB" sz="1800" b="0" i="1" dirty="0">
                <a:solidFill>
                  <a:srgbClr val="008000"/>
                </a:solidFill>
                <a:effectLst/>
                <a:latin typeface="arial" panose="020B0604020202020204" pitchFamily="34" charset="0"/>
              </a:rPr>
              <a:t>, Pargo). COVID-19 prompted consumers to adopt online grocery shopping and forced food retailers to adapt their business models and delivery methods at a rapid pace. Testing was not an option and stores needed to solve the problem of online delivery by trial and error in real time</a:t>
            </a:r>
            <a:endParaRPr lang="en-GB" dirty="0"/>
          </a:p>
          <a:p>
            <a:pPr>
              <a:defRPr/>
            </a:pPr>
            <a:endParaRPr lang="en-GB" dirty="0"/>
          </a:p>
          <a:p>
            <a:pPr algn="l"/>
            <a:r>
              <a:rPr lang="en-GB" b="1" dirty="0"/>
              <a:t>Alignment</a:t>
            </a:r>
            <a:r>
              <a:rPr lang="en-GB" dirty="0"/>
              <a:t> in the global supply chain works to optimise the performance of the entire supply chain and deliver on customer value propositions. There must be a fit between the global supply chain partners’ objectives, interests, values, risks, rewards and commitments. If any organisation’s interests differ from those of the other organisations in the supply chain, its actions will not maximise the chain’s performance. Alignment requires the sharing of information so that all the companies in a supply chain have equal access to forecasts, sales data, and plans. Partner roles and responsibilities must then be carefully defined so that there is no space for conflict to form. Finally, companies must align incentives so that, when companies do try to maximise returns, they also maximise the entire supply chain’s performance. Misaligned incentives can lead to excess inventory, incorrect forecasts and also poor customer service. New technologies and the digitalisation of the supply chain have supported the alignment of supply chains through enhancing communication and collaboration among supply chain stakeholders – information sharing has been improved and deeper relationships formed. </a:t>
            </a:r>
            <a:r>
              <a:rPr lang="en-GB" b="0" i="0" dirty="0">
                <a:solidFill>
                  <a:srgbClr val="212438"/>
                </a:solidFill>
                <a:effectLst/>
                <a:latin typeface="Quicksand"/>
              </a:rPr>
              <a:t>An example of alignment is when a retailer that focuses on quality works with its upstream suppliers to improve their processes and quality output (rather than, for example, applying pricing pressure which can cause suppliers to take cost-cutting measures and reduce quality).</a:t>
            </a:r>
          </a:p>
          <a:p>
            <a:pPr algn="l"/>
            <a:r>
              <a:rPr lang="en-GB" b="0" i="0" dirty="0">
                <a:solidFill>
                  <a:srgbClr val="212438"/>
                </a:solidFill>
                <a:effectLst/>
                <a:latin typeface="Quicksand"/>
              </a:rPr>
              <a:t>With COVID-19, we are seeing unprecedented collaboration among companies, to an extent typically reserved for states of dire need such as times of war. Collaboration in supply chains is not something that comes easily, nor can companies turn it on like flipping a switch. It takes time to build trust and working relationships with upstream suppliers. While the current crisis is pushing stakeholders in supply chains to work together (see, for example, medical device supply chains), the collaborations that will be most successful in reacting to the crisis are the ones where cooperative, working relationships already exist. This is because the means for information and knowledge sharing is already established, and the objectives between upstream suppliers and downstream businesses in the supply chain are already aligned.</a:t>
            </a:r>
          </a:p>
          <a:p>
            <a:pPr>
              <a:defRPr/>
            </a:pPr>
            <a:r>
              <a:rPr lang="en-GB" dirty="0"/>
              <a:t>https://phys.org/news/2020-04-covid-highlights-importance-agility-chains.html </a:t>
            </a:r>
          </a:p>
          <a:p>
            <a:pPr>
              <a:defRPr/>
            </a:pPr>
            <a:endParaRPr lang="en-GB" dirty="0"/>
          </a:p>
          <a:p>
            <a:pPr>
              <a:defRPr/>
            </a:pPr>
            <a:endParaRPr lang="en-GB" dirty="0"/>
          </a:p>
        </p:txBody>
      </p:sp>
      <p:sp>
        <p:nvSpPr>
          <p:cNvPr id="83972" name="Slide Number Placeholder 3">
            <a:extLst>
              <a:ext uri="{FF2B5EF4-FFF2-40B4-BE49-F238E27FC236}">
                <a16:creationId xmlns:a16="http://schemas.microsoft.com/office/drawing/2014/main" id="{EB1CAA73-348A-4A5B-8174-CD3E3C9324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C0D9906-421E-45B5-9A49-1CDA6B558C33}"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7774D523-44E0-4967-9267-0761DE5544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7DDDBC6D-24A1-4504-80F1-345518D0687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algn="just"/>
            <a:r>
              <a:rPr lang="en-GB" sz="1800" b="0" i="0" dirty="0">
                <a:solidFill>
                  <a:srgbClr val="333333"/>
                </a:solidFill>
                <a:effectLst/>
                <a:latin typeface="arial" panose="020B0604020202020204" pitchFamily="34" charset="0"/>
              </a:rPr>
              <a:t>Formal and informal institutions in the countries where an MNE has operations will have an influence on </a:t>
            </a:r>
            <a:r>
              <a:rPr lang="en-GB" sz="1800" b="1" i="0" dirty="0">
                <a:solidFill>
                  <a:srgbClr val="333333"/>
                </a:solidFill>
                <a:effectLst/>
                <a:latin typeface="arial" panose="020B0604020202020204" pitchFamily="34" charset="0"/>
              </a:rPr>
              <a:t>marketing </a:t>
            </a:r>
            <a:r>
              <a:rPr lang="en-GB" sz="1800" b="0" i="0" dirty="0">
                <a:solidFill>
                  <a:srgbClr val="333333"/>
                </a:solidFill>
                <a:effectLst/>
                <a:latin typeface="arial" panose="020B0604020202020204" pitchFamily="34" charset="0"/>
              </a:rPr>
              <a:t>and supply chain activities. The prescribed book presents </a:t>
            </a:r>
            <a:r>
              <a:rPr lang="en-GB" sz="1800" b="1" i="0" dirty="0">
                <a:solidFill>
                  <a:srgbClr val="333333"/>
                </a:solidFill>
                <a:effectLst/>
                <a:latin typeface="arial" panose="020B0604020202020204" pitchFamily="34" charset="0"/>
              </a:rPr>
              <a:t>standards in advertising </a:t>
            </a:r>
            <a:r>
              <a:rPr lang="en-GB" sz="1800" b="0" i="0" dirty="0">
                <a:solidFill>
                  <a:srgbClr val="333333"/>
                </a:solidFill>
                <a:effectLst/>
                <a:latin typeface="arial" panose="020B0604020202020204" pitchFamily="34" charset="0"/>
              </a:rPr>
              <a:t>as an example of marketing constraints (Peng &amp; Meyer, 2019: 487). Regions have different regulations in place to </a:t>
            </a:r>
            <a:r>
              <a:rPr lang="en-GB" sz="1800" b="1" i="0" dirty="0">
                <a:solidFill>
                  <a:srgbClr val="333333"/>
                </a:solidFill>
                <a:effectLst/>
                <a:latin typeface="arial" panose="020B0604020202020204" pitchFamily="34" charset="0"/>
              </a:rPr>
              <a:t>protect personal information</a:t>
            </a:r>
            <a:r>
              <a:rPr lang="en-GB" sz="1800" b="0" i="0" dirty="0">
                <a:solidFill>
                  <a:srgbClr val="333333"/>
                </a:solidFill>
                <a:effectLst/>
                <a:latin typeface="arial" panose="020B0604020202020204" pitchFamily="34" charset="0"/>
              </a:rPr>
              <a:t> and MNEs must be careful to check that they are compliant with these regulations.</a:t>
            </a:r>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The </a:t>
            </a:r>
            <a:r>
              <a:rPr lang="en-GB" sz="1800" b="1" i="0" dirty="0">
                <a:solidFill>
                  <a:srgbClr val="333333"/>
                </a:solidFill>
                <a:effectLst/>
                <a:latin typeface="arial" panose="020B0604020202020204" pitchFamily="34" charset="0"/>
              </a:rPr>
              <a:t>Protection of Personal Information</a:t>
            </a:r>
            <a:r>
              <a:rPr lang="en-GB" sz="1800" b="0" i="0" dirty="0">
                <a:solidFill>
                  <a:srgbClr val="333333"/>
                </a:solidFill>
                <a:effectLst/>
                <a:latin typeface="arial" panose="020B0604020202020204" pitchFamily="34" charset="0"/>
              </a:rPr>
              <a:t> (</a:t>
            </a:r>
            <a:r>
              <a:rPr lang="en-GB" sz="1800" b="0" i="0" dirty="0" err="1">
                <a:solidFill>
                  <a:srgbClr val="333333"/>
                </a:solidFill>
                <a:effectLst/>
                <a:latin typeface="arial" panose="020B0604020202020204" pitchFamily="34" charset="0"/>
              </a:rPr>
              <a:t>PoPI</a:t>
            </a:r>
            <a:r>
              <a:rPr lang="en-GB" sz="1800" b="0" i="0" dirty="0">
                <a:solidFill>
                  <a:srgbClr val="333333"/>
                </a:solidFill>
                <a:effectLst/>
                <a:latin typeface="arial" panose="020B0604020202020204" pitchFamily="34" charset="0"/>
              </a:rPr>
              <a:t>) Act (2013) in South Africa provides that companies protect individuals’ personal information. In a digitised world, this Act</a:t>
            </a:r>
            <a:r>
              <a:rPr lang="en-GB" sz="1800" b="1" i="0" dirty="0">
                <a:solidFill>
                  <a:srgbClr val="333333"/>
                </a:solidFill>
                <a:effectLst/>
                <a:latin typeface="arial" panose="020B0604020202020204" pitchFamily="34" charset="0"/>
              </a:rPr>
              <a:t> prevents the selling or use of personal information without consent</a:t>
            </a:r>
            <a:r>
              <a:rPr lang="en-GB" sz="1800" b="0" i="0" dirty="0">
                <a:solidFill>
                  <a:srgbClr val="333333"/>
                </a:solidFill>
                <a:effectLst/>
                <a:latin typeface="arial" panose="020B0604020202020204" pitchFamily="34" charset="0"/>
              </a:rPr>
              <a:t>. It includes a section related to unsolicited marketing which prevents any MNE operating in South Africa from contacting individuals or sharing their information with third parties without the individual’s consent (</a:t>
            </a:r>
            <a:r>
              <a:rPr lang="en-GB" sz="1800" b="0" i="1" dirty="0">
                <a:solidFill>
                  <a:srgbClr val="333333"/>
                </a:solidFill>
                <a:effectLst/>
                <a:latin typeface="arial" panose="020B0604020202020204" pitchFamily="34" charset="0"/>
              </a:rPr>
              <a:t>Act No. 4 of 2013: Protection of Personal Information Act</a:t>
            </a:r>
            <a:r>
              <a:rPr lang="en-GB" sz="1800" b="0" i="0" dirty="0">
                <a:solidFill>
                  <a:srgbClr val="333333"/>
                </a:solidFill>
                <a:effectLst/>
                <a:latin typeface="arial" panose="020B0604020202020204" pitchFamily="34" charset="0"/>
              </a:rPr>
              <a:t>, 2013). In effect, this Act </a:t>
            </a:r>
            <a:r>
              <a:rPr lang="en-GB" sz="1800" b="1" i="0" dirty="0">
                <a:solidFill>
                  <a:srgbClr val="333333"/>
                </a:solidFill>
                <a:effectLst/>
                <a:latin typeface="arial" panose="020B0604020202020204" pitchFamily="34" charset="0"/>
              </a:rPr>
              <a:t>prevents MNEs from obtaining a competitive advantage in South Africa by gathering and analysing consumer preferences</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Similarly, the European Union (EU) adopted the </a:t>
            </a:r>
            <a:r>
              <a:rPr lang="en-GB" sz="1800" b="1" i="0" dirty="0">
                <a:solidFill>
                  <a:srgbClr val="333333"/>
                </a:solidFill>
                <a:effectLst/>
                <a:latin typeface="arial" panose="020B0604020202020204" pitchFamily="34" charset="0"/>
              </a:rPr>
              <a:t>General Data Protection Regulation </a:t>
            </a:r>
            <a:r>
              <a:rPr lang="en-GB" sz="1800" b="0" i="0" dirty="0">
                <a:solidFill>
                  <a:srgbClr val="333333"/>
                </a:solidFill>
                <a:effectLst/>
                <a:latin typeface="arial" panose="020B0604020202020204" pitchFamily="34" charset="0"/>
              </a:rPr>
              <a:t>(GDPR). This regulation is one of the </a:t>
            </a:r>
            <a:r>
              <a:rPr lang="en-GB" sz="1800" b="1" i="0" dirty="0">
                <a:solidFill>
                  <a:srgbClr val="333333"/>
                </a:solidFill>
                <a:effectLst/>
                <a:latin typeface="arial" panose="020B0604020202020204" pitchFamily="34" charset="0"/>
              </a:rPr>
              <a:t>strictest privacy and security laws in the world</a:t>
            </a:r>
            <a:r>
              <a:rPr lang="en-GB" sz="1800" b="0" i="0" dirty="0">
                <a:solidFill>
                  <a:srgbClr val="333333"/>
                </a:solidFill>
                <a:effectLst/>
                <a:latin typeface="arial" panose="020B0604020202020204" pitchFamily="34" charset="0"/>
              </a:rPr>
              <a:t> and imposes obligations on organisations worldwide that target or collect data of people in the EU. It </a:t>
            </a:r>
            <a:r>
              <a:rPr lang="en-GB" sz="1800" b="1" i="0" dirty="0">
                <a:solidFill>
                  <a:srgbClr val="333333"/>
                </a:solidFill>
                <a:effectLst/>
                <a:latin typeface="arial" panose="020B0604020202020204" pitchFamily="34" charset="0"/>
              </a:rPr>
              <a:t>protects the rights and freedoms of individuals</a:t>
            </a:r>
            <a:r>
              <a:rPr lang="en-GB" sz="1800" b="0" i="0" dirty="0">
                <a:solidFill>
                  <a:srgbClr val="333333"/>
                </a:solidFill>
                <a:effectLst/>
                <a:latin typeface="arial" panose="020B0604020202020204" pitchFamily="34" charset="0"/>
              </a:rPr>
              <a:t>, particularly their right to protect their own </a:t>
            </a:r>
            <a:r>
              <a:rPr lang="en-GB" sz="1800" b="1" i="0" dirty="0">
                <a:solidFill>
                  <a:srgbClr val="333333"/>
                </a:solidFill>
                <a:effectLst/>
                <a:latin typeface="arial" panose="020B0604020202020204" pitchFamily="34" charset="0"/>
              </a:rPr>
              <a:t>personal data </a:t>
            </a:r>
            <a:r>
              <a:rPr lang="en-GB" sz="1800" b="0" i="0" dirty="0">
                <a:solidFill>
                  <a:srgbClr val="333333"/>
                </a:solidFill>
                <a:effectLst/>
                <a:latin typeface="arial" panose="020B0604020202020204" pitchFamily="34" charset="0"/>
              </a:rPr>
              <a:t>(</a:t>
            </a:r>
            <a:r>
              <a:rPr lang="en-GB" sz="1800" b="0" i="1" u="none" strike="noStrike" dirty="0">
                <a:solidFill>
                  <a:srgbClr val="004860"/>
                </a:solidFill>
                <a:effectLst/>
                <a:latin typeface="arial" panose="020B0604020202020204" pitchFamily="34" charset="0"/>
                <a:hlinkClick r:id="rId3"/>
              </a:rPr>
              <a:t>Regulation (EU) 2016/679</a:t>
            </a:r>
            <a:r>
              <a:rPr lang="en-GB" sz="1800" b="0" i="0" u="none" strike="noStrike" dirty="0">
                <a:solidFill>
                  <a:srgbClr val="004860"/>
                </a:solidFill>
                <a:effectLst/>
                <a:latin typeface="arial" panose="020B0604020202020204" pitchFamily="34" charset="0"/>
                <a:hlinkClick r:id="rId3"/>
              </a:rPr>
              <a:t>, 2016</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Peng and Meyer (2019: 487) identify formal institutional </a:t>
            </a:r>
            <a:r>
              <a:rPr lang="en-GB" sz="1800" b="1" i="0" dirty="0">
                <a:solidFill>
                  <a:srgbClr val="333333"/>
                </a:solidFill>
                <a:effectLst/>
                <a:latin typeface="arial" panose="020B0604020202020204" pitchFamily="34" charset="0"/>
              </a:rPr>
              <a:t>constraints on ownership</a:t>
            </a:r>
            <a:r>
              <a:rPr lang="en-GB" sz="1800" b="0" i="0" dirty="0">
                <a:solidFill>
                  <a:srgbClr val="333333"/>
                </a:solidFill>
                <a:effectLst/>
                <a:latin typeface="arial" panose="020B0604020202020204" pitchFamily="34" charset="0"/>
              </a:rPr>
              <a:t> as having an impact on the global supply chain of a company. Remember from Lesson 2 (Learning objective: </a:t>
            </a:r>
            <a:r>
              <a:rPr lang="en-GB" sz="1800" b="1" i="0" dirty="0">
                <a:solidFill>
                  <a:srgbClr val="333333"/>
                </a:solidFill>
                <a:effectLst/>
                <a:latin typeface="arial" panose="020B0604020202020204" pitchFamily="34" charset="0"/>
              </a:rPr>
              <a:t>Apply the institution-based view to explain the constraints of foreign-entry strategies</a:t>
            </a:r>
            <a:r>
              <a:rPr lang="en-GB" sz="1800" b="0" i="0" dirty="0">
                <a:solidFill>
                  <a:srgbClr val="333333"/>
                </a:solidFill>
                <a:effectLst/>
                <a:latin typeface="arial" panose="020B0604020202020204" pitchFamily="34" charset="0"/>
              </a:rPr>
              <a:t>) that some countries have laws that prevent MNEs from using certain equity entry modes. Just as the MNE might not be able to establish a WOS in China, for example, the same laws would prevent them from setting up a manufacturing plant in the country, impacting on their supply chain.</a:t>
            </a:r>
          </a:p>
          <a:p>
            <a:pPr algn="just"/>
            <a:endParaRPr lang="en-GB" sz="1800" b="0" i="0" dirty="0">
              <a:solidFill>
                <a:srgbClr val="333333"/>
              </a:solidFill>
              <a:effectLst/>
              <a:latin typeface="arial" panose="020B0604020202020204" pitchFamily="34" charset="0"/>
            </a:endParaRPr>
          </a:p>
          <a:p>
            <a:pPr algn="just"/>
            <a:r>
              <a:rPr lang="en-GB" sz="1800" b="1" i="0" dirty="0">
                <a:solidFill>
                  <a:srgbClr val="333333"/>
                </a:solidFill>
                <a:effectLst/>
                <a:latin typeface="arial" panose="020B0604020202020204" pitchFamily="34" charset="0"/>
              </a:rPr>
              <a:t>Supply chains</a:t>
            </a:r>
            <a:r>
              <a:rPr lang="en-GB" sz="1800" b="0" i="0" dirty="0">
                <a:solidFill>
                  <a:srgbClr val="333333"/>
                </a:solidFill>
                <a:effectLst/>
                <a:latin typeface="arial" panose="020B0604020202020204" pitchFamily="34" charset="0"/>
              </a:rPr>
              <a:t> themselves are </a:t>
            </a:r>
            <a:r>
              <a:rPr lang="en-GB" sz="1800" b="1" i="0" dirty="0">
                <a:solidFill>
                  <a:srgbClr val="333333"/>
                </a:solidFill>
                <a:effectLst/>
                <a:latin typeface="arial" panose="020B0604020202020204" pitchFamily="34" charset="0"/>
              </a:rPr>
              <a:t>channels for the diffusion of norms and practices </a:t>
            </a:r>
            <a:r>
              <a:rPr lang="en-GB" sz="1800" b="0" i="0" dirty="0">
                <a:solidFill>
                  <a:srgbClr val="333333"/>
                </a:solidFill>
                <a:effectLst/>
                <a:latin typeface="arial" panose="020B0604020202020204" pitchFamily="34" charset="0"/>
              </a:rPr>
              <a:t>because of the interdependencies between the organisations in the chain (Peng &amp; Meyer, 2019: 488). Institutions governing supply chains are particularly concerned with governing the </a:t>
            </a:r>
            <a:r>
              <a:rPr lang="en-GB" sz="1800" b="1" i="0" dirty="0">
                <a:solidFill>
                  <a:srgbClr val="333333"/>
                </a:solidFill>
                <a:effectLst/>
                <a:latin typeface="arial" panose="020B0604020202020204" pitchFamily="34" charset="0"/>
              </a:rPr>
              <a:t>environmental </a:t>
            </a:r>
            <a:r>
              <a:rPr lang="en-GB" sz="1800" b="0" i="0" dirty="0">
                <a:solidFill>
                  <a:srgbClr val="333333"/>
                </a:solidFill>
                <a:effectLst/>
                <a:latin typeface="arial" panose="020B0604020202020204" pitchFamily="34" charset="0"/>
              </a:rPr>
              <a:t>and </a:t>
            </a:r>
            <a:r>
              <a:rPr lang="en-GB" sz="1800" b="1" i="0" dirty="0">
                <a:solidFill>
                  <a:srgbClr val="333333"/>
                </a:solidFill>
                <a:effectLst/>
                <a:latin typeface="arial" panose="020B0604020202020204" pitchFamily="34" charset="0"/>
              </a:rPr>
              <a:t>societal </a:t>
            </a:r>
            <a:r>
              <a:rPr lang="en-GB" sz="1800" b="0" i="0" dirty="0">
                <a:solidFill>
                  <a:srgbClr val="333333"/>
                </a:solidFill>
                <a:effectLst/>
                <a:latin typeface="arial" panose="020B0604020202020204" pitchFamily="34" charset="0"/>
              </a:rPr>
              <a:t>impacts of these operations in the global economy. Pressure is put on global supply chains to be responsible and sustainable by addressing economic, political, societal, legal, human rights, ethical and environmental concerns. Innovative technologies such as big data and blockchain, offer potential solutions to enhance supply chain management and reduce its societal and environmental consequences (</a:t>
            </a:r>
            <a:r>
              <a:rPr lang="en-GB" sz="1800" b="0" i="0" u="none" strike="noStrike" dirty="0" err="1">
                <a:solidFill>
                  <a:srgbClr val="004860"/>
                </a:solidFill>
                <a:effectLst/>
                <a:latin typeface="arial" panose="020B0604020202020204" pitchFamily="34" charset="0"/>
                <a:hlinkClick r:id="rId4"/>
              </a:rPr>
              <a:t>Gurzawska</a:t>
            </a:r>
            <a:r>
              <a:rPr lang="en-GB" sz="1800" b="0" i="0" u="none" strike="noStrike" dirty="0">
                <a:solidFill>
                  <a:srgbClr val="004860"/>
                </a:solidFill>
                <a:effectLst/>
                <a:latin typeface="arial" panose="020B0604020202020204" pitchFamily="34" charset="0"/>
                <a:hlinkClick r:id="rId4"/>
              </a:rPr>
              <a:t>, 2019</a:t>
            </a:r>
            <a:r>
              <a:rPr lang="en-GB" sz="1800" b="0" i="0" dirty="0">
                <a:solidFill>
                  <a:srgbClr val="333333"/>
                </a:solidFill>
                <a:effectLst/>
                <a:latin typeface="arial" panose="020B0604020202020204" pitchFamily="34" charset="0"/>
              </a:rPr>
              <a:t>). The prescribed book describes the </a:t>
            </a:r>
            <a:r>
              <a:rPr lang="en-GB" sz="1800" b="1" i="0" dirty="0">
                <a:solidFill>
                  <a:srgbClr val="333333"/>
                </a:solidFill>
                <a:effectLst/>
                <a:latin typeface="arial" panose="020B0604020202020204" pitchFamily="34" charset="0"/>
              </a:rPr>
              <a:t>International Organisation for Standardisation</a:t>
            </a:r>
            <a:r>
              <a:rPr lang="en-GB" sz="1800" b="0" i="0" dirty="0">
                <a:solidFill>
                  <a:srgbClr val="333333"/>
                </a:solidFill>
                <a:effectLst/>
                <a:latin typeface="arial" panose="020B0604020202020204" pitchFamily="34" charset="0"/>
              </a:rPr>
              <a:t> (ISO) as an international organisation with a membership of 165 national standards bodies that work together to develop consensual standards by which multiple industries operate </a:t>
            </a:r>
            <a:r>
              <a:rPr lang="en-GB" sz="1800" b="0" i="0" u="none" strike="noStrike" dirty="0">
                <a:solidFill>
                  <a:srgbClr val="004860"/>
                </a:solidFill>
                <a:effectLst/>
                <a:latin typeface="arial" panose="020B0604020202020204" pitchFamily="34" charset="0"/>
                <a:hlinkClick r:id="rId5"/>
              </a:rPr>
              <a:t>(“ISO - About us”, </a:t>
            </a:r>
            <a:r>
              <a:rPr lang="en-GB" sz="1800" b="0" i="0" u="none" strike="noStrike" dirty="0" err="1">
                <a:solidFill>
                  <a:srgbClr val="004860"/>
                </a:solidFill>
                <a:effectLst/>
                <a:latin typeface="arial" panose="020B0604020202020204" pitchFamily="34" charset="0"/>
                <a:hlinkClick r:id="rId5"/>
              </a:rPr>
              <a:t>nd</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p:txBody>
      </p:sp>
      <p:sp>
        <p:nvSpPr>
          <p:cNvPr id="86020" name="Slide Number Placeholder 3">
            <a:extLst>
              <a:ext uri="{FF2B5EF4-FFF2-40B4-BE49-F238E27FC236}">
                <a16:creationId xmlns:a16="http://schemas.microsoft.com/office/drawing/2014/main" id="{D3C3D74A-E987-48FB-AC52-6FA4EDC3EB0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D9295A3-B880-47A5-ACC8-BD4F9F59B4A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7774D523-44E0-4967-9267-0761DE5544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7DDDBC6D-24A1-4504-80F1-345518D0687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just"/>
            <a:r>
              <a:rPr lang="en-GB" sz="1800" b="1" i="0" dirty="0">
                <a:solidFill>
                  <a:srgbClr val="333333"/>
                </a:solidFill>
                <a:effectLst/>
                <a:latin typeface="arial" panose="020B0604020202020204" pitchFamily="34" charset="0"/>
              </a:rPr>
              <a:t>Informal institutional rules </a:t>
            </a:r>
            <a:r>
              <a:rPr lang="en-GB" sz="1800" b="0" i="0" dirty="0">
                <a:solidFill>
                  <a:srgbClr val="333333"/>
                </a:solidFill>
                <a:effectLst/>
                <a:latin typeface="arial" panose="020B0604020202020204" pitchFamily="34" charset="0"/>
              </a:rPr>
              <a:t>and norms also have an impact on marketing and supply chain operations for the MNE. You might recall the below advert by Swedish clothing MNE, H&amp;M, that made the news in South Africa and worldwide. In marketing, it is crucial for managers to research religions and cultures, for example, to ensure cultural brand blunders, like this one, are prevented. </a:t>
            </a:r>
            <a:endParaRPr lang="en-GB" sz="1800" b="0" i="0" dirty="0">
              <a:solidFill>
                <a:srgbClr val="333333"/>
              </a:solidFill>
              <a:effectLst/>
              <a:latin typeface="Arial" panose="020B0604020202020204" pitchFamily="34" charset="0"/>
            </a:endParaRPr>
          </a:p>
        </p:txBody>
      </p:sp>
      <p:sp>
        <p:nvSpPr>
          <p:cNvPr id="86020" name="Slide Number Placeholder 3">
            <a:extLst>
              <a:ext uri="{FF2B5EF4-FFF2-40B4-BE49-F238E27FC236}">
                <a16:creationId xmlns:a16="http://schemas.microsoft.com/office/drawing/2014/main" id="{D3C3D74A-E987-48FB-AC52-6FA4EDC3EB0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D9295A3-B880-47A5-ACC8-BD4F9F59B4A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952968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a16="http://schemas.microsoft.com/office/drawing/2014/main" id="{AB589007-B2E0-4A46-AA74-DB5CBB86BD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a:extLst>
              <a:ext uri="{FF2B5EF4-FFF2-40B4-BE49-F238E27FC236}">
                <a16:creationId xmlns:a16="http://schemas.microsoft.com/office/drawing/2014/main" id="{90C67749-ABD8-4988-B15A-E93FA71607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The prescribed book uses the VRIO framework to assess the contribution of marketing and supply chain resources towards an MNEs competitiveness in the long term. </a:t>
            </a:r>
            <a:endParaRPr lang="en-ZA" altLang="en-US" dirty="0"/>
          </a:p>
          <a:p>
            <a:pPr eaLnBrk="1" hangingPunct="1"/>
            <a:endParaRPr lang="en-GB" altLang="en-US" dirty="0"/>
          </a:p>
          <a:p>
            <a:pPr eaLnBrk="1" hangingPunct="1"/>
            <a:r>
              <a:rPr lang="en-GB" altLang="en-US" dirty="0"/>
              <a:t>In this figure, I’ll take you through an example of resources for sustained competitive advantage from the perspective of these two operations. </a:t>
            </a:r>
          </a:p>
          <a:p>
            <a:pPr eaLnBrk="1" hangingPunct="1"/>
            <a:r>
              <a:rPr lang="en-GB" sz="2400" dirty="0"/>
              <a:t>In this figure, we can see an example of how either the marketing or the supply chain function of an MNE may contribute resources that are valuable, rare, inimitable, and organisable. A resource or capability is said to be valuable if it allows the MNE to exploit opportunities or negate threats in the environment. If a resource does not allow an MNE to minimise threats or exploit opportunities, it does not enhance the competitive position of the MNE. So, how does marketing create value? By increasing revenues for the MNE – bringing in sales through higher volumes or increased price premiums. It also creates value for the customer by providing them with a product they need. Let’s look at Coca Cola. The MNE spends billions on its marketing annually and has an experienced marketing team – this allows value to be added by creating a differentiated brand image. The supply chain, when efficient, provides value to the customer by lowering inventory costs. To the MNE, it provides access to markets. Coca Cola’s distribution network allows the company to service the global market and has played a major part in giving the brand a global presence. In both cases, value is only added if these operations are running smoothly. Both marketers and supply chain managers should constantly evaluate the tools and channels at their disposal to ensure they continue to add value. What about rarity? A resource is rare simply if it is not widely possessed by other competitors. Of all of the VRIO criteria this is probably the easiest to judge. An MNE that possesses valuable resources that are not rare is not in a position of advantage relative to competitors. Rather, valuable resources that are commonly held by many competitors simply allow MNEs to be at par with competitors. However, when an MNE maintains possession of valuable resources that are rare in the industry they are in a position of competitive advantage over MNEs that do not possess the resource. They may be able to exploit opportunities or negate threats in ways that those lacking the resource will not be able to do. Coca Cola’s marketing skills are not necessarily rare, but with marketing expenses at around $4 billion a year, competitors will have a hard time matching them. Similarly, their strong global brand image is not an easy one to build. Still, Pepsi – their nearest competitor – has a formidable one too. The supply chain of Coca Cola can be matched by very few competitors, Pepsi being a notable exception, helping the MNE to reach its global market. So, we have the advertising ability, brand name and global supply chain of Coca Cola as being both valuable and rare resources. What about imitability? An inimitable (the opposite of imitable) resource is difficult to imitate or to create ready substitutes for. A resource is inimitable and non-substitutable if it is difficult for another MNE to acquire it or to substitute something else in its place. A valuable and rare resource or capability will grant a competitive advantage as long as other MNEs do not gain subsequent possession of the resource or a close substitute. If a resource is valuable and rare and responsible for a market leader competitive advantage, it is likely that competitors lacking the resource or capability will do all that they can to obtain the resource or capability themselves. This leads us to the third criterion—inimitability. The concept of imitation includes any form of acquiring the lacking resource or substituting a similar resource that provides equivalent benefits. The criterion important to be addressed is whether competitors face a cost disadvantage in acquiring or substituting the resource that is lacking. There are numerous ways that MNEs may acquire resources or capabilities that they lack. Generally, intangible (also called tacit) resources or capabilities, like corporate culture or brand image and reputation, are very hard to imitate and therefore inimitable. Think of Coca Cola’s brand image, which is intangible and very unique to the company. However, Pepsi’s brand image can be considered an acceptable substitute – meaning that Coca Cola and Pepsi have competitive parity there. In the same way, the average of $4 billion spent on advertisements by Coca Cola is a resource that is not easy to imitate. Pepsi has its own financial strength, spending between $2.3 and $3 billion itself, meaning that the potential to match Coca Cola is there and this marketing resource is not necessarily sustainable. We see a similar situation with Coca Cola’s global distribution network. It is a source of temporary, not sustainable, competitive advantage when one considers the resources of Pepsi, who have their own global distribution network. However, any other competitor, but Pepsi, would find this global network exceptionally hard to copy! </a:t>
            </a:r>
          </a:p>
          <a:p>
            <a:pPr eaLnBrk="1" hangingPunct="1"/>
            <a:r>
              <a:rPr lang="en-GB" sz="2400" dirty="0"/>
              <a:t>The fourth and final VRIO criterion that determines whether a resource or capability is the source of competitive advantage recognises that mere possession or control is necessary, but not sufficient, to gain an advantage. The MNE must likewise have the organisational capability to exploit the resources. Think of it in terms of whether the organisation owns the capability. Alternatively, think of organisation ownership in terms of how much it would cost to copy the capability in terms of time or money or both. We can conclude that Coca Cola is well organised and possesses the capabilities to take advantage of its brand image and leverage its spending. Coca Cola is also widely acknowledged as one of the most wide-reaching and seamless distribution operations in the world! </a:t>
            </a:r>
            <a:endParaRPr lang="en-US" altLang="en-US" sz="1600" dirty="0"/>
          </a:p>
        </p:txBody>
      </p:sp>
      <p:sp>
        <p:nvSpPr>
          <p:cNvPr id="88068" name="Slide Number Placeholder 3">
            <a:extLst>
              <a:ext uri="{FF2B5EF4-FFF2-40B4-BE49-F238E27FC236}">
                <a16:creationId xmlns:a16="http://schemas.microsoft.com/office/drawing/2014/main" id="{57D456B8-BE09-4266-AF75-5026574B69D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08AA876-C11C-4E80-BEA3-4F8E86B40889}"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FE38194F-752D-4420-BBC0-90E1616DC5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CC1EC29A-9A40-434F-AC22-76E8A73C913D}"/>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defRPr/>
            </a:pPr>
            <a:r>
              <a:rPr lang="en-GB" dirty="0"/>
              <a:t>The prescribed book presents two debates in the global marketing and supply chain fields. We start with business-to-business (B2B) marketing, and then review the country-of-origin effect.</a:t>
            </a:r>
          </a:p>
          <a:p>
            <a:pPr>
              <a:defRPr/>
            </a:pPr>
            <a:endParaRPr lang="en-GB" dirty="0"/>
          </a:p>
          <a:p>
            <a:pPr>
              <a:defRPr/>
            </a:pPr>
            <a:r>
              <a:rPr lang="en-GB" dirty="0"/>
              <a:t>To aid understanding, most students are introduced to the concept of business from the “business-to-consumer,” or B2C, perspective, with the idea that the MNE’s customer is the end-consumer. However, when we consider the global supply chain network, we can see multiple organisations that serve </a:t>
            </a:r>
            <a:r>
              <a:rPr lang="en-GB" i="1" dirty="0"/>
              <a:t>other</a:t>
            </a:r>
            <a:r>
              <a:rPr lang="en-GB" dirty="0"/>
              <a:t> </a:t>
            </a:r>
            <a:r>
              <a:rPr lang="en-GB" i="1" dirty="0"/>
              <a:t>organisations</a:t>
            </a:r>
            <a:r>
              <a:rPr lang="en-GB" dirty="0"/>
              <a:t> as their customers – think of Li &amp; Fung servicing small business suppliers and large MNE buyers. These are business-to-business (or B2B) organisations. </a:t>
            </a:r>
            <a:r>
              <a:rPr lang="en-US" dirty="0"/>
              <a:t>The challenge for a materials provider is how to influence the key decision-makers in the value chain, without being their direct supplier (see Figure 17.3).</a:t>
            </a:r>
          </a:p>
          <a:p>
            <a:pPr>
              <a:defRPr/>
            </a:pPr>
            <a:endParaRPr lang="en-GB" dirty="0"/>
          </a:p>
          <a:p>
            <a:pPr>
              <a:defRPr/>
            </a:pPr>
            <a:endParaRPr lang="en-GB" dirty="0"/>
          </a:p>
          <a:p>
            <a:pPr>
              <a:defRPr/>
            </a:pPr>
            <a:r>
              <a:rPr lang="en-US" dirty="0"/>
              <a:t>In relationship marketing,  the supplier can get involved with the innovation teams of the brand manufacturer, or with design companies that develop new products. Such relationship marketing, defined as a focus to establish, maintain and enhance relationships, helps to lock in customers.  The design of the product/service is customized for the company and the supplier becomes a critical supplier.</a:t>
            </a:r>
          </a:p>
          <a:p>
            <a:pPr>
              <a:defRPr/>
            </a:pPr>
            <a:endParaRPr lang="en-US" dirty="0"/>
          </a:p>
          <a:p>
            <a:pPr>
              <a:defRPr/>
            </a:pPr>
            <a:r>
              <a:rPr lang="en-US" dirty="0"/>
              <a:t>suppliers can try to build an ingredients brand for their component. Intel inside, Rolls Royce engine</a:t>
            </a:r>
          </a:p>
          <a:p>
            <a:pPr>
              <a:defRPr/>
            </a:pPr>
            <a:endParaRPr lang="en-GB" dirty="0"/>
          </a:p>
          <a:p>
            <a:pPr>
              <a:defRPr/>
            </a:pPr>
            <a:r>
              <a:rPr lang="en-GB" b="0" i="0" dirty="0">
                <a:solidFill>
                  <a:srgbClr val="333333"/>
                </a:solidFill>
                <a:effectLst/>
                <a:latin typeface="arial" panose="020B0604020202020204" pitchFamily="34" charset="0"/>
              </a:rPr>
              <a:t>The prescribed book introduces the concept of organisations influencing the market demand of their value chains through lobbying government regulators (as formal institutions) (see figure 17.3 in Peng &amp; Meyer, 2019: 491). An example of this is the case of the De Beers Group (a South African MNE) lobbying the Federal Trade Commission (FTC) in the USA. </a:t>
            </a:r>
          </a:p>
          <a:p>
            <a:pPr>
              <a:defRPr/>
            </a:pPr>
            <a:endParaRPr lang="en-GB" b="0" i="0" dirty="0">
              <a:solidFill>
                <a:srgbClr val="333333"/>
              </a:solidFill>
              <a:effectLst/>
              <a:latin typeface="arial" panose="020B0604020202020204" pitchFamily="34" charset="0"/>
            </a:endParaRPr>
          </a:p>
          <a:p>
            <a:pPr>
              <a:defRPr/>
            </a:pPr>
            <a:r>
              <a:rPr lang="en-GB" sz="1800" b="0" i="0" dirty="0">
                <a:solidFill>
                  <a:srgbClr val="0000CD"/>
                </a:solidFill>
                <a:effectLst/>
                <a:latin typeface="arial" panose="020B0604020202020204" pitchFamily="34" charset="0"/>
              </a:rPr>
              <a:t>The De Beers Group wanted the FTC to label only natural diamonds as “diamonds” and to label diamonds developed in laboratories as laboratory-grown (lab-grown) diamonds in their jewellery guides (</a:t>
            </a:r>
            <a:r>
              <a:rPr lang="en-GB" sz="1800" b="0" i="0" u="none" strike="noStrike" dirty="0">
                <a:solidFill>
                  <a:srgbClr val="800080"/>
                </a:solidFill>
                <a:effectLst/>
                <a:latin typeface="arial" panose="020B0604020202020204" pitchFamily="34" charset="0"/>
              </a:rPr>
              <a:t>Payne, 2018</a:t>
            </a:r>
            <a:r>
              <a:rPr lang="en-GB" sz="1800" b="0" i="0" dirty="0">
                <a:solidFill>
                  <a:srgbClr val="0000CD"/>
                </a:solidFill>
                <a:effectLst/>
                <a:latin typeface="arial" panose="020B0604020202020204" pitchFamily="34" charset="0"/>
              </a:rPr>
              <a:t>). These man-made diamonds are a substitute product and, in an increasingly environment conscious society, pose a threat to De Beer’s market dominance. Despite the De Beers Group’s lobbying, the FTC changed the original definition of a diamond from “… </a:t>
            </a:r>
            <a:r>
              <a:rPr lang="en-GB" sz="1800" b="0" i="1" dirty="0">
                <a:solidFill>
                  <a:srgbClr val="0000CD"/>
                </a:solidFill>
                <a:effectLst/>
                <a:latin typeface="arial" panose="020B0604020202020204" pitchFamily="34" charset="0"/>
              </a:rPr>
              <a:t>a NATURAL mineral consisting essentially of pure carbon crystallized in the isometric system</a:t>
            </a:r>
            <a:r>
              <a:rPr lang="en-GB" sz="1800" b="0" i="0" dirty="0">
                <a:solidFill>
                  <a:srgbClr val="0000CD"/>
                </a:solidFill>
                <a:effectLst/>
                <a:latin typeface="arial" panose="020B0604020202020204" pitchFamily="34" charset="0"/>
              </a:rPr>
              <a:t>” to “… </a:t>
            </a:r>
            <a:r>
              <a:rPr lang="en-GB" sz="1800" b="0" i="1" dirty="0">
                <a:solidFill>
                  <a:srgbClr val="0000CD"/>
                </a:solidFill>
                <a:effectLst/>
                <a:latin typeface="arial" panose="020B0604020202020204" pitchFamily="34" charset="0"/>
              </a:rPr>
              <a:t>a mineral consisting essentially of pure carbon crystallized in the isometric system</a:t>
            </a:r>
            <a:r>
              <a:rPr lang="en-GB" sz="1800" b="0" i="0" dirty="0">
                <a:solidFill>
                  <a:srgbClr val="0000CD"/>
                </a:solidFill>
                <a:effectLst/>
                <a:latin typeface="arial" panose="020B0604020202020204" pitchFamily="34" charset="0"/>
              </a:rPr>
              <a:t>” (</a:t>
            </a:r>
            <a:r>
              <a:rPr lang="en-GB" sz="1800" b="0" i="0" u="none" strike="noStrike" dirty="0">
                <a:solidFill>
                  <a:srgbClr val="800080"/>
                </a:solidFill>
                <a:effectLst/>
                <a:latin typeface="arial" panose="020B0604020202020204" pitchFamily="34" charset="0"/>
                <a:hlinkClick r:id="rId3"/>
              </a:rPr>
              <a:t>FTC, 2018: 114</a:t>
            </a:r>
            <a:r>
              <a:rPr lang="en-GB" sz="1800" b="0" i="0" dirty="0">
                <a:solidFill>
                  <a:srgbClr val="0000CD"/>
                </a:solidFill>
                <a:effectLst/>
                <a:latin typeface="arial" panose="020B0604020202020204" pitchFamily="34" charset="0"/>
              </a:rPr>
              <a:t>). The new definition has implications for De Beers’ marketers, who can no longer claim that mined, natural diamonds are the only real diamonds.</a:t>
            </a:r>
            <a:endParaRPr lang="en-GB" sz="1800" b="0" i="0" dirty="0">
              <a:solidFill>
                <a:srgbClr val="333333"/>
              </a:solidFill>
              <a:effectLst/>
              <a:latin typeface="arial" panose="020B0604020202020204" pitchFamily="34" charset="0"/>
            </a:endParaRPr>
          </a:p>
          <a:p>
            <a:pPr>
              <a:defRPr/>
            </a:pPr>
            <a:endParaRPr lang="en-GB" sz="1800" b="0" i="0" dirty="0">
              <a:solidFill>
                <a:srgbClr val="333333"/>
              </a:solidFill>
              <a:effectLst/>
              <a:latin typeface="arial" panose="020B0604020202020204" pitchFamily="34" charset="0"/>
            </a:endParaRPr>
          </a:p>
          <a:p>
            <a:pPr>
              <a:defRPr/>
            </a:pPr>
            <a:r>
              <a:rPr lang="en-GB" b="0" i="0" dirty="0">
                <a:solidFill>
                  <a:srgbClr val="0000CD"/>
                </a:solidFill>
                <a:effectLst/>
                <a:latin typeface="arial" panose="020B0604020202020204" pitchFamily="34" charset="0"/>
              </a:rPr>
              <a:t>Can you think of </a:t>
            </a:r>
            <a:r>
              <a:rPr lang="en-GB" b="1" i="0" dirty="0">
                <a:solidFill>
                  <a:srgbClr val="0000CD"/>
                </a:solidFill>
                <a:effectLst/>
                <a:latin typeface="arial" panose="020B0604020202020204" pitchFamily="34" charset="0"/>
              </a:rPr>
              <a:t>other implications</a:t>
            </a:r>
            <a:r>
              <a:rPr lang="en-GB" b="0" i="0" dirty="0">
                <a:solidFill>
                  <a:srgbClr val="0000CD"/>
                </a:solidFill>
                <a:effectLst/>
                <a:latin typeface="arial" panose="020B0604020202020204" pitchFamily="34" charset="0"/>
              </a:rPr>
              <a:t> that the change in the FTC definition has for </a:t>
            </a:r>
            <a:r>
              <a:rPr lang="en-GB" b="1" i="0" dirty="0">
                <a:solidFill>
                  <a:srgbClr val="0000CD"/>
                </a:solidFill>
                <a:effectLst/>
                <a:latin typeface="arial" panose="020B0604020202020204" pitchFamily="34" charset="0"/>
              </a:rPr>
              <a:t>marketers</a:t>
            </a:r>
            <a:r>
              <a:rPr lang="en-GB" b="0" i="0" dirty="0">
                <a:solidFill>
                  <a:srgbClr val="0000CD"/>
                </a:solidFill>
                <a:effectLst/>
                <a:latin typeface="arial" panose="020B0604020202020204" pitchFamily="34" charset="0"/>
              </a:rPr>
              <a:t> of natural and lab-grown diamonds?</a:t>
            </a:r>
            <a:endParaRPr lang="en-GB" dirty="0"/>
          </a:p>
          <a:p>
            <a:pPr>
              <a:defRPr/>
            </a:pPr>
            <a:endParaRPr lang="en-ZA" dirty="0"/>
          </a:p>
          <a:p>
            <a:pPr>
              <a:defRPr/>
            </a:pPr>
            <a:endParaRPr lang="en-ZA" dirty="0"/>
          </a:p>
        </p:txBody>
      </p:sp>
      <p:sp>
        <p:nvSpPr>
          <p:cNvPr id="90116" name="Slide Number Placeholder 3">
            <a:extLst>
              <a:ext uri="{FF2B5EF4-FFF2-40B4-BE49-F238E27FC236}">
                <a16:creationId xmlns:a16="http://schemas.microsoft.com/office/drawing/2014/main" id="{261E00AB-D9A9-48F1-9CCD-609A31FDF7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122FC01D-9DBA-4EE9-A40E-2AF4B5D5CD52}"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B615A977-C70F-47CB-BA54-A45082391F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6F2BCDDC-C75D-4715-AE79-DDB775C74F5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a:defRPr/>
            </a:pPr>
            <a:r>
              <a:rPr lang="en-GB" dirty="0"/>
              <a:t>The concept of a country-of-origin effect refers to the negative or positive response that a consumer has towards an MNE’s offering when they become aware of where it comes from (</a:t>
            </a:r>
            <a:r>
              <a:rPr lang="en-GB" dirty="0" err="1"/>
              <a:t>Ramadania</a:t>
            </a:r>
            <a:r>
              <a:rPr lang="en-GB" dirty="0"/>
              <a:t>, </a:t>
            </a:r>
            <a:r>
              <a:rPr lang="en-GB" dirty="0" err="1"/>
              <a:t>Gunawan</a:t>
            </a:r>
            <a:r>
              <a:rPr lang="en-GB" dirty="0"/>
              <a:t> &amp; </a:t>
            </a:r>
            <a:r>
              <a:rPr lang="en-GB" dirty="0" err="1"/>
              <a:t>Jamaliah</a:t>
            </a:r>
            <a:r>
              <a:rPr lang="en-GB" dirty="0"/>
              <a:t>, 2013). If a consumer has animosity towards the country (views the country negatively), then their attitude towards a brand or product of that country may also be negative and they are </a:t>
            </a:r>
            <a:r>
              <a:rPr lang="en-GB" i="1" dirty="0"/>
              <a:t>less</a:t>
            </a:r>
            <a:r>
              <a:rPr lang="en-GB" dirty="0"/>
              <a:t> likely to purchase from the MNE. Similarly, the consumer may view the country of origin in a favourable way and are therefore </a:t>
            </a:r>
            <a:r>
              <a:rPr lang="en-GB" i="1" dirty="0"/>
              <a:t>more</a:t>
            </a:r>
            <a:r>
              <a:rPr lang="en-GB" dirty="0"/>
              <a:t> likely to purchase from the MNE. In the European Union, a product’s geographic status (and therefore, its country-of-origin) can be recognised through a distinct form of intellectual property right, known as a Geographic Indication (GI). This GI is recognised by the World Trade Organisation (WTO) and is typically given to products that are produced in a specific way and whose quality and reputation are attributed specifically to their place of origin (</a:t>
            </a:r>
            <a:r>
              <a:rPr lang="en-GB" dirty="0" err="1"/>
              <a:t>Duvenage</a:t>
            </a:r>
            <a:r>
              <a:rPr lang="en-GB" dirty="0"/>
              <a:t>, 2015).</a:t>
            </a:r>
          </a:p>
          <a:p>
            <a:pPr>
              <a:defRPr/>
            </a:pPr>
            <a:r>
              <a:rPr lang="en-GB" i="1" dirty="0"/>
              <a:t>Rooibos (or Red Bush), a tea that is produced from the fynbos shrub </a:t>
            </a:r>
            <a:r>
              <a:rPr lang="en-GB" i="1" dirty="0" err="1"/>
              <a:t>Aspalathus</a:t>
            </a:r>
            <a:r>
              <a:rPr lang="en-GB" i="1" dirty="0"/>
              <a:t> </a:t>
            </a:r>
            <a:r>
              <a:rPr lang="en-GB" i="1" dirty="0" err="1"/>
              <a:t>linearis</a:t>
            </a:r>
            <a:r>
              <a:rPr lang="en-GB" i="1" dirty="0"/>
              <a:t>, obtained its GI status as being from the winter rainfall areas of the Western and Northern Cape of South Africa. The Rooibos industry has applied for its own Harmonised Systems (HS) code with the WTO which will allow Rooibos producers to accurately track and enforce the geographic indication of all Rooibos derivatives (such as extracts and cosmetics) across the globe. As the Rooibos industry, the National </a:t>
            </a:r>
            <a:r>
              <a:rPr lang="en-GB" i="1" dirty="0" err="1"/>
              <a:t>Khoi</a:t>
            </a:r>
            <a:r>
              <a:rPr lang="en-GB" i="1" dirty="0"/>
              <a:t>-San Council (NKC) and the South African San Council (SASC) are part of an agreement to benefit the </a:t>
            </a:r>
            <a:r>
              <a:rPr lang="en-GB" i="1" dirty="0" err="1"/>
              <a:t>Khoi</a:t>
            </a:r>
            <a:r>
              <a:rPr lang="en-GB" i="1" dirty="0"/>
              <a:t> and San communities from the sale of Rooibos, an international HS code will fairly and equitably share the benefits of the global trade in Rooibos with traditional knowledge holders</a:t>
            </a:r>
            <a:endParaRPr lang="en-ZA" dirty="0"/>
          </a:p>
          <a:p>
            <a:pPr>
              <a:defRPr/>
            </a:pPr>
            <a:endParaRPr lang="en-GB" dirty="0"/>
          </a:p>
          <a:p>
            <a:pPr>
              <a:defRPr/>
            </a:pPr>
            <a:endParaRPr lang="en-ZA" dirty="0"/>
          </a:p>
          <a:p>
            <a:pPr>
              <a:defRPr/>
            </a:pPr>
            <a:endParaRPr lang="en-ZA" dirty="0"/>
          </a:p>
        </p:txBody>
      </p:sp>
      <p:sp>
        <p:nvSpPr>
          <p:cNvPr id="92164" name="Slide Number Placeholder 3">
            <a:extLst>
              <a:ext uri="{FF2B5EF4-FFF2-40B4-BE49-F238E27FC236}">
                <a16:creationId xmlns:a16="http://schemas.microsoft.com/office/drawing/2014/main" id="{D6E2157A-78F8-463D-8D54-E242EFEB17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BD8F9C5-E907-40AE-9D88-9DD7F224F73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a:extLst>
              <a:ext uri="{FF2B5EF4-FFF2-40B4-BE49-F238E27FC236}">
                <a16:creationId xmlns:a16="http://schemas.microsoft.com/office/drawing/2014/main" id="{8D147239-DD7B-483C-B3FA-1214B1E6DA4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a:extLst>
              <a:ext uri="{FF2B5EF4-FFF2-40B4-BE49-F238E27FC236}">
                <a16:creationId xmlns:a16="http://schemas.microsoft.com/office/drawing/2014/main" id="{346A83B3-4D1D-4235-9A26-747D3F0756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b="0" i="0" dirty="0">
                <a:solidFill>
                  <a:srgbClr val="333333"/>
                </a:solidFill>
                <a:effectLst/>
                <a:latin typeface="arial" panose="020B0604020202020204" pitchFamily="34" charset="0"/>
              </a:rPr>
              <a:t>Consumers and their needs are behind all international marketing and supply chain activities. The overarching need of the consumer is to live in a world where the environment is protected and communities are developed and RESPECTED – it is only through research into these needs that the MNE can respect and prevent blunders in their marketing. Using an agile, adaptable and aligned global supply chain, MNEs must satisfy this need through sustainable business practices that consider not only their financial profit and longevity, but also the environmental impact of their entire supply chain network by ensuring ISO compliant distribution of norms, for example. Lastly, the customer is not always the end consumer. B-2-B markets are very profitable – especially if you think back on the advantage of global key accounts that we </a:t>
            </a:r>
            <a:r>
              <a:rPr lang="en-GB" b="0" i="0">
                <a:solidFill>
                  <a:srgbClr val="333333"/>
                </a:solidFill>
                <a:effectLst/>
                <a:latin typeface="arial" panose="020B0604020202020204" pitchFamily="34" charset="0"/>
              </a:rPr>
              <a:t>discussed in Lesson 14</a:t>
            </a:r>
            <a:r>
              <a:rPr lang="en-GB" b="0" i="0" dirty="0">
                <a:solidFill>
                  <a:srgbClr val="333333"/>
                </a:solidFill>
                <a:effectLst/>
                <a:latin typeface="arial" panose="020B0604020202020204" pitchFamily="34" charset="0"/>
              </a:rPr>
              <a:t>? </a:t>
            </a:r>
            <a:endParaRPr lang="en-US" altLang="en-US" dirty="0"/>
          </a:p>
        </p:txBody>
      </p:sp>
      <p:sp>
        <p:nvSpPr>
          <p:cNvPr id="94212" name="Slide Number Placeholder 3">
            <a:extLst>
              <a:ext uri="{FF2B5EF4-FFF2-40B4-BE49-F238E27FC236}">
                <a16:creationId xmlns:a16="http://schemas.microsoft.com/office/drawing/2014/main" id="{6F82CBB6-7E4F-41E7-A65F-6ABA489F65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E825DB1-F50D-44B4-A1B4-387AAF78BE2A}"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FBC5D675-21E5-4C86-B4B0-8CA967104DF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4B7D7C62-FE67-4BCF-A813-2920F694E9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6868" name="Slide Number Placeholder 3">
            <a:extLst>
              <a:ext uri="{FF2B5EF4-FFF2-40B4-BE49-F238E27FC236}">
                <a16:creationId xmlns:a16="http://schemas.microsoft.com/office/drawing/2014/main" id="{FA0838BC-A2D3-4D09-87D3-38C8DE184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870107" indent="-333599">
              <a:defRPr>
                <a:solidFill>
                  <a:schemeClr val="tx1"/>
                </a:solidFill>
                <a:latin typeface="Arial" panose="020B0604020202020204" pitchFamily="34" charset="0"/>
                <a:cs typeface="Arial" panose="020B0604020202020204" pitchFamily="34" charset="0"/>
              </a:defRPr>
            </a:lvl2pPr>
            <a:lvl3pPr marL="1339553" indent="-266535">
              <a:defRPr>
                <a:solidFill>
                  <a:schemeClr val="tx1"/>
                </a:solidFill>
                <a:latin typeface="Arial" panose="020B0604020202020204" pitchFamily="34" charset="0"/>
                <a:cs typeface="Arial" panose="020B0604020202020204" pitchFamily="34" charset="0"/>
              </a:defRPr>
            </a:lvl3pPr>
            <a:lvl4pPr marL="1876062" indent="-266535">
              <a:defRPr>
                <a:solidFill>
                  <a:schemeClr val="tx1"/>
                </a:solidFill>
                <a:latin typeface="Arial" panose="020B0604020202020204" pitchFamily="34" charset="0"/>
                <a:cs typeface="Arial" panose="020B0604020202020204" pitchFamily="34" charset="0"/>
              </a:defRPr>
            </a:lvl4pPr>
            <a:lvl5pPr marL="2412571" indent="-266535">
              <a:defRPr>
                <a:solidFill>
                  <a:schemeClr val="tx1"/>
                </a:solidFill>
                <a:latin typeface="Arial" panose="020B0604020202020204" pitchFamily="34" charset="0"/>
                <a:cs typeface="Arial" panose="020B0604020202020204" pitchFamily="34" charset="0"/>
              </a:defRPr>
            </a:lvl5pPr>
            <a:lvl6pPr marL="2907810"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403049"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898288"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393527"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95239" rtl="0" eaLnBrk="1" fontAlgn="base" latinLnBrk="0" hangingPunct="1">
              <a:lnSpc>
                <a:spcPct val="100000"/>
              </a:lnSpc>
              <a:spcBef>
                <a:spcPct val="0"/>
              </a:spcBef>
              <a:spcAft>
                <a:spcPct val="0"/>
              </a:spcAft>
              <a:buClrTx/>
              <a:buSzTx/>
              <a:buFontTx/>
              <a:buNone/>
              <a:tabLst/>
              <a:defRPr/>
            </a:pPr>
            <a:fld id="{E977E1C2-0FBF-42D1-8AE9-B5A03720F116}" type="slidenum">
              <a:rPr kumimoji="0" lang="en-US"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95239" rtl="0" eaLnBrk="1" fontAlgn="base" latinLnBrk="0" hangingPunct="1">
                <a:lnSpc>
                  <a:spcPct val="100000"/>
                </a:lnSpc>
                <a:spcBef>
                  <a:spcPct val="0"/>
                </a:spcBef>
                <a:spcAft>
                  <a:spcPct val="0"/>
                </a:spcAft>
                <a:buClrTx/>
                <a:buSzTx/>
                <a:buFontTx/>
                <a:buNone/>
                <a:tabLst/>
                <a:defRPr/>
              </a:pPr>
              <a:t>20</a:t>
            </a:fld>
            <a:endParaRPr kumimoji="0" lang="en-US"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96827C43-F1E5-4C88-84E9-BE49BC3966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4CD2B5D6-9DA8-4A65-AE3C-AE159F72DA3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a:defRPr/>
            </a:pPr>
            <a:r>
              <a:rPr lang="en-GB" dirty="0"/>
              <a:t>Consumers today are not satisfied with standardised products, demanding customised and personalised goods and services that meet their specific preferences. In a global market, this demand means that MNEs are faced with the challenge of tailoring their offerings to meet a vast expanse of different needs, languages, cultural sensitivities and income levels. They also need to become increasingly innovative, adapting faster and delivering new variations of their products to connected customers that want the newest and latest models with no delay (“Global trends”, 2015). </a:t>
            </a:r>
          </a:p>
          <a:p>
            <a:pPr>
              <a:defRPr/>
            </a:pPr>
            <a:r>
              <a:rPr lang="en-GB" dirty="0"/>
              <a:t>MNEs’ marketing requirements are exponential in comparison with a domestic organisation. Marketing decisions and activities cross borders, have high risk and massive capital requirements, are governed by institutional laws, and need intensive technology use to engage effectively with a wide variety of consumers in different countries. </a:t>
            </a:r>
          </a:p>
          <a:p>
            <a:pPr>
              <a:defRPr/>
            </a:pPr>
            <a:r>
              <a:rPr lang="en-GB" dirty="0"/>
              <a:t>Marketing research is particularly vital in order to understand international consumers. It is usually done on an as-needed, or a project, basis by the organisation itself or by a third-party marketing research organisation. In gathering both quantitative (numeric) and qualitative (descriptive) data, an MNE can avoid making costly mistakes, such as giving a product a name that may have negative connotations in other languages (</a:t>
            </a:r>
            <a:r>
              <a:rPr lang="en-GB" dirty="0">
                <a:hlinkClick r:id="rId3"/>
              </a:rPr>
              <a:t>"Marketing information systems"</a:t>
            </a:r>
            <a:r>
              <a:rPr lang="en-GB" u="sng" dirty="0"/>
              <a:t> </a:t>
            </a:r>
            <a:r>
              <a:rPr lang="en-GB" dirty="0"/>
              <a:t>by </a:t>
            </a:r>
            <a:r>
              <a:rPr lang="en-GB" dirty="0">
                <a:hlinkClick r:id="rId4"/>
              </a:rPr>
              <a:t>eLearning Support Initiative</a:t>
            </a:r>
            <a:r>
              <a:rPr lang="en-GB" dirty="0"/>
              <a:t>). The MNE can learn more about the ways they need to adapt their strategies through trial-and-error (experimental adaptation), survey-based research and anthropological studies, discussed in the prescribed book.</a:t>
            </a:r>
            <a:endParaRPr lang="en-ZA" dirty="0"/>
          </a:p>
          <a:p>
            <a:pPr>
              <a:defRPr/>
            </a:pPr>
            <a:endParaRPr lang="en-ZA" dirty="0"/>
          </a:p>
        </p:txBody>
      </p:sp>
      <p:sp>
        <p:nvSpPr>
          <p:cNvPr id="69636" name="Slide Number Placeholder 3">
            <a:extLst>
              <a:ext uri="{FF2B5EF4-FFF2-40B4-BE49-F238E27FC236}">
                <a16:creationId xmlns:a16="http://schemas.microsoft.com/office/drawing/2014/main" id="{106BB3E0-0A21-425B-ADA0-1890B4813F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80E4B56-2B39-469E-8C3F-E01376175018}"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37875703-76DB-46E1-95F8-199E54F284E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EE28885-9450-42B6-8280-DFFBFDE00026}"/>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GB" dirty="0"/>
              <a:t>Figure 17.3 on page 476 gives a very basic overview of consumer marketing. CLICK The consumer has needs and preferences – based on their unique individual identity, their geographic location and other behavioural, psychographic, and demographic influences. CLICK Through consumer research (like trial-and-error, survey-based research and anthropological studies), the MNE (CLICK) gathers information on their consumers to inform and adapt their marketing mix and to engage with and give (CLICK) their global consumers what they need or want. </a:t>
            </a:r>
          </a:p>
          <a:p>
            <a:pPr>
              <a:defRPr/>
            </a:pPr>
            <a:r>
              <a:rPr lang="en-GB" dirty="0"/>
              <a:t>According to the traditional marketing mix, decisions need to be made regarding the four “Ps” (4Ps) of the marketing mix: product, price, promotion and place. At a global level, the marketing mix also takes into account the pressures for centrally organised operations versus the pressures for localisation that we have discussed throughout the module. All organisations must consider the consumer at the heart of the marketing mix, but on the global stage, it is especially challenging.</a:t>
            </a:r>
          </a:p>
          <a:p>
            <a:pPr>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solidFill>
                  <a:srgbClr val="000000"/>
                </a:solidFill>
                <a:cs typeface="Calibri" panose="020F0502020204030204" pitchFamily="34" charset="0"/>
              </a:rPr>
              <a:t>Watch this video:  </a:t>
            </a:r>
            <a:r>
              <a:rPr lang="en-GB" altLang="en-US" sz="1200" dirty="0">
                <a:solidFill>
                  <a:srgbClr val="000000"/>
                </a:solidFill>
                <a:cs typeface="Calibri" panose="020F0502020204030204" pitchFamily="34" charset="0"/>
                <a:hlinkClick r:id="rId3"/>
              </a:rPr>
              <a:t>https://youtu.be/vRTuaTg0V5c</a:t>
            </a:r>
            <a:r>
              <a:rPr lang="en-GB" altLang="en-US" sz="1200" dirty="0">
                <a:solidFill>
                  <a:srgbClr val="000000"/>
                </a:solidFill>
                <a:cs typeface="Calibri" panose="020F0502020204030204" pitchFamily="34" charset="0"/>
              </a:rPr>
              <a:t> </a:t>
            </a:r>
            <a:endParaRPr lang="en-ZA" altLang="en-US" sz="500" dirty="0">
              <a:solidFill>
                <a:prstClr val="black"/>
              </a:solidFill>
            </a:endParaRPr>
          </a:p>
          <a:p>
            <a:pPr>
              <a:defRPr/>
            </a:pPr>
            <a:endParaRPr lang="en-GB" dirty="0"/>
          </a:p>
          <a:p>
            <a:pPr>
              <a:defRPr/>
            </a:pPr>
            <a:endParaRPr lang="en-ZA" dirty="0"/>
          </a:p>
          <a:p>
            <a:pPr>
              <a:defRPr/>
            </a:pPr>
            <a:endParaRPr lang="en-ZA" dirty="0"/>
          </a:p>
        </p:txBody>
      </p:sp>
      <p:sp>
        <p:nvSpPr>
          <p:cNvPr id="71684" name="Slide Number Placeholder 3">
            <a:extLst>
              <a:ext uri="{FF2B5EF4-FFF2-40B4-BE49-F238E27FC236}">
                <a16:creationId xmlns:a16="http://schemas.microsoft.com/office/drawing/2014/main" id="{F62BDA97-4B05-42C4-B491-70B40D00B9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43A9A5-6A46-4524-9988-DE1ECA8CA802}"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9EE37F82-5AF0-4B9B-BC73-A4D8E881B06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DD9B65FE-21B0-4221-ACE0-3F782668D54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MNE should study consumer wants and needs in order to attract them with a good or service that </a:t>
            </a:r>
            <a:r>
              <a:rPr lang="en-GB" i="1" dirty="0"/>
              <a:t>they want to</a:t>
            </a:r>
            <a:r>
              <a:rPr lang="en-GB" dirty="0"/>
              <a:t> purchase. The prescribed book introduces the student to the standardisation-versus-localisation debate with regard to product or customer value decisions (Peng &amp; Meyer, 2019: 476). In lessons 5 and 6, you were made aware of the pressures for local responsiveness versus the need for an operationally integrated MNE (the integration-responsiveness framework). Standardisation offers the advantage of economies of scale to the MNE (at this point, you can refer back to Lesson 4 – The advantages of the MNE – to refresh your memory on economies of scale). Localisation, on the other hand, offers a greater chance that the product will be successful in that market. Everything boils down to costs – while a highly customised product appeals to local consumers and provides them with increased value, it might not be possible for an organisation to carry the costs of customising their offering when they serve such a vast range of customers throughout the world. Nonetheless, many consumers are averse to standardised offerings and the MNE must attempt to strike a balance. Do you remember the Levers of Adaptation from Lesson 4 (Chapter 14?) Do you see the link? One of the levers of adaption is when </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Companies VARY the product – offering smaller sizes of washing machine in Europe as opposed to America. Companies might also use a product </a:t>
            </a:r>
            <a:r>
              <a:rPr lang="en-GB" sz="18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focus</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GB" sz="2800" dirty="0"/>
              <a:t>to take advantage of the fact that wide differences can exist within broad product categories in the degree of variation required to compete effectively in local markets. An example is TV programs: action films need less adaptation than local newscasts. Alternatively </a:t>
            </a:r>
            <a:r>
              <a:rPr lang="x-none"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Firms may also </a:t>
            </a:r>
            <a:r>
              <a:rPr lang="en-ZA"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use a market segment </a:t>
            </a:r>
            <a:r>
              <a:rPr lang="x-none" sz="18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focus</a:t>
            </a:r>
            <a:r>
              <a:rPr lang="x-none"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ZA"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to </a:t>
            </a:r>
            <a:r>
              <a:rPr lang="x-none"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sell the same product but position it in a different segment </a:t>
            </a:r>
            <a:r>
              <a:rPr lang="en-GB" sz="1800" dirty="0">
                <a:effectLst/>
                <a:latin typeface="Arial" panose="020B0604020202020204" pitchFamily="34" charset="0"/>
                <a:ea typeface="Calibri" panose="020F0502020204030204" pitchFamily="34" charset="0"/>
                <a:cs typeface="Times New Roman" panose="02020603050405020304" pitchFamily="18" charset="0"/>
              </a:rPr>
              <a:t>(Peng &amp; Meyer, 2019:3</a:t>
            </a:r>
            <a:r>
              <a:rPr lang="x-none" sz="1800" dirty="0">
                <a:effectLst/>
                <a:latin typeface="Arial" panose="020B0604020202020204" pitchFamily="34" charset="0"/>
                <a:ea typeface="Calibri" panose="020F0502020204030204" pitchFamily="34" charset="0"/>
                <a:cs typeface="Times New Roman" panose="02020603050405020304" pitchFamily="18" charset="0"/>
              </a:rPr>
              <a:t>89</a:t>
            </a:r>
            <a:r>
              <a:rPr lang="en-GB" sz="1800" dirty="0">
                <a:effectLst/>
                <a:latin typeface="Arial" panose="020B0604020202020204" pitchFamily="34" charset="0"/>
                <a:ea typeface="Calibri" panose="020F0502020204030204" pitchFamily="34" charset="0"/>
                <a:cs typeface="Times New Roman" panose="02020603050405020304" pitchFamily="18" charset="0"/>
              </a:rPr>
              <a:t>). </a:t>
            </a:r>
            <a:r>
              <a:rPr lang="en-ZA" sz="1800" dirty="0">
                <a:effectLst/>
                <a:latin typeface="Arial" panose="020B0604020202020204" pitchFamily="34" charset="0"/>
                <a:ea typeface="Calibri" panose="020F0502020204030204" pitchFamily="34" charset="0"/>
                <a:cs typeface="Times New Roman" panose="02020603050405020304" pitchFamily="18" charset="0"/>
              </a:rPr>
              <a:t>The case study from Assignment 1 shows that </a:t>
            </a:r>
            <a:r>
              <a:rPr lang="en-ZA" sz="1800" dirty="0" err="1">
                <a:effectLst/>
                <a:latin typeface="Arial" panose="020B0604020202020204" pitchFamily="34" charset="0"/>
                <a:ea typeface="Calibri" panose="020F0502020204030204" pitchFamily="34" charset="0"/>
                <a:cs typeface="Times New Roman" panose="02020603050405020304" pitchFamily="18" charset="0"/>
              </a:rPr>
              <a:t>VoD</a:t>
            </a:r>
            <a:r>
              <a:rPr lang="en-ZA" sz="1800" dirty="0">
                <a:effectLst/>
                <a:latin typeface="Arial" panose="020B0604020202020204" pitchFamily="34" charset="0"/>
                <a:ea typeface="Calibri" panose="020F0502020204030204" pitchFamily="34" charset="0"/>
                <a:cs typeface="Times New Roman" panose="02020603050405020304" pitchFamily="18" charset="0"/>
              </a:rPr>
              <a:t> and broadcasters are positioning their services across a range of segments – using market segmentation to localise the product element of their marketing mix. </a:t>
            </a:r>
            <a:r>
              <a:rPr lang="en-ZA"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Netflix, for example, focused more on the tech-savvy and wealthier African consumer, where IROKO and </a:t>
            </a:r>
            <a:r>
              <a:rPr lang="en-ZA"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Tuluntulu</a:t>
            </a:r>
            <a:r>
              <a:rPr lang="en-ZA"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were more conscious of the consumer with less disposable income</a:t>
            </a:r>
            <a:r>
              <a:rPr lang="en-GB" sz="1800" b="1" dirty="0">
                <a:solidFill>
                  <a:srgbClr val="538135"/>
                </a:solidFill>
                <a:effectLst/>
                <a:latin typeface="Arial" panose="020B0604020202020204" pitchFamily="34" charset="0"/>
                <a:ea typeface="Calibri" panose="020F0502020204030204" pitchFamily="34" charset="0"/>
                <a:cs typeface="Times New Roman" panose="02020603050405020304" pitchFamily="18" charset="0"/>
              </a:rPr>
              <a:t>.</a:t>
            </a: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a:defRPr/>
            </a:pPr>
            <a:endParaRPr lang="en-GB" dirty="0"/>
          </a:p>
          <a:p>
            <a:pPr>
              <a:defRPr/>
            </a:pPr>
            <a:r>
              <a:rPr lang="en-GB" dirty="0"/>
              <a:t>So, in the product element of the marketing mix in this chapter, we see the levers of adaptation at play. Another recommendation is to review the unique set of features, design, name, and brand that can be focused on the target customer, identify the most important aspects that require customisation, and maintain the other components to take advantage of global scale and reduce costs. Brands, for example, can be customised using multi-tier branding which caters to different consumer segments – without the consumer being aware that, what they thought was a local brand, is actually one of a portfolio of brands owned by a major multinational enterprise. Customisation can also be done at different levels – from niche customers, to country, to region even. It may also depend on the nature of the product or service in relation to the culture of the market – entertainment and food offerings need greater customisation than construction materials, for example</a:t>
            </a:r>
            <a:endParaRPr lang="en-GB" altLang="en-US" dirty="0"/>
          </a:p>
        </p:txBody>
      </p:sp>
      <p:sp>
        <p:nvSpPr>
          <p:cNvPr id="73732" name="Slide Number Placeholder 3">
            <a:extLst>
              <a:ext uri="{FF2B5EF4-FFF2-40B4-BE49-F238E27FC236}">
                <a16:creationId xmlns:a16="http://schemas.microsoft.com/office/drawing/2014/main" id="{CA3903D5-6F8E-4CC2-8A2C-AE0A608F0A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31EF4B2-55C1-47E9-8D93-85E9C079815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9EE37F82-5AF0-4B9B-BC73-A4D8E881B06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DD9B65FE-21B0-4221-ACE0-3F782668D54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GB" dirty="0"/>
              <a:t>Let’s look a bit more closely at market segmentation as a focus strategy. MNEs may choose to segment their market and offer solutions to broader profiles in an attempt to satisfy customisation while maintaining financial viability. Some common ways of segmenting consumers – by behaviour (What benefits do customers want, and how do they use our product?), by demographics (How do the ages, races, and ethnic backgrounds of our customers affect what they buy?), by geography (Where are our customers located, and how can we reach them? What products do they buy based on their locations?) and through psychographics (What do our customers think about and value? How do they live their lives?). Using something like ethnicity to segment a market, for example, may require even further segmentation (sub-segmentation) – Africans are not all the same and African countries are exceptionally diverse. If you were to use language as a means to separate ethnic identity, you would encounter more than 470 languages in Nigeria and some 242 in the Democratic Republic of Congo! There is also a significant diversity in terms of religion, although Christianity and Islam enjoy the largest following.</a:t>
            </a:r>
          </a:p>
          <a:p>
            <a:pPr>
              <a:defRPr/>
            </a:pPr>
            <a:endParaRPr lang="en-GB" dirty="0"/>
          </a:p>
          <a:p>
            <a:pPr>
              <a:defRPr/>
            </a:pPr>
            <a:r>
              <a:rPr lang="en-GB" dirty="0"/>
              <a:t>Do you see how many ways there are to segment a market and bring in some level of adaptation?  </a:t>
            </a:r>
          </a:p>
          <a:p>
            <a:pPr>
              <a:defRPr/>
            </a:pPr>
            <a:endParaRPr lang="en-GB" dirty="0"/>
          </a:p>
        </p:txBody>
      </p:sp>
      <p:sp>
        <p:nvSpPr>
          <p:cNvPr id="73732" name="Slide Number Placeholder 3">
            <a:extLst>
              <a:ext uri="{FF2B5EF4-FFF2-40B4-BE49-F238E27FC236}">
                <a16:creationId xmlns:a16="http://schemas.microsoft.com/office/drawing/2014/main" id="{CA3903D5-6F8E-4CC2-8A2C-AE0A608F0A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31EF4B2-55C1-47E9-8D93-85E9C079815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365220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24374B4D-F70B-4DAD-99C1-14AD79BE51A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8A20E8D-9B86-4989-8B12-2897077F827E}"/>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GB" dirty="0"/>
              <a:t>What about price? The price element of the marketing mix considers the amount that consumers are willing to spend to acquire a good or experience a service (Peng &amp; Meyer, 2019: 478). It is the customer’s cost to satisfy that want or need. The prescribed book introduces the concept of price elasticity (the change in demand in response to a change in price) and highlights that lower income groups, of which there are many in emerging economies, are particularly price sensitive and companies need to respond to accommodate them. You would have come across the term, “the total cost of ownership” (TCO) in the book. In international marketing, the MNE would have to consider the income groups in multiple countries and the prices for a product may vary as it accommodates each country’s TCO. By considering the TCO, the marketer moves from an inward, price-focused dimension, to an outward, customer-cost dimension. It is important to remember that the price of a product is not the only cost-determining factor when satisfying a need for a product or service. Indeed, TCO really is the sum of all the costs including the purchase price, the operation and maintenance during the product’s lifetime and the possible price of a competitive product or service. Hence it includes all hidden costs, present or future. </a:t>
            </a:r>
            <a:endParaRPr lang="en-ZA" dirty="0"/>
          </a:p>
          <a:p>
            <a:pPr>
              <a:defRPr/>
            </a:pPr>
            <a:r>
              <a:rPr lang="en-GB" dirty="0"/>
              <a:t> </a:t>
            </a:r>
            <a:endParaRPr lang="en-US" dirty="0"/>
          </a:p>
        </p:txBody>
      </p:sp>
      <p:sp>
        <p:nvSpPr>
          <p:cNvPr id="75780" name="Slide Number Placeholder 3">
            <a:extLst>
              <a:ext uri="{FF2B5EF4-FFF2-40B4-BE49-F238E27FC236}">
                <a16:creationId xmlns:a16="http://schemas.microsoft.com/office/drawing/2014/main" id="{F48BA3BC-F7E3-4293-BAA8-2C5E4D447FC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2F0EF8C-F49D-499F-A993-C425C9E8482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24374B4D-F70B-4DAD-99C1-14AD79BE51A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8A20E8D-9B86-4989-8B12-2897077F827E}"/>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buNone/>
              <a:defRPr/>
            </a:pPr>
            <a:r>
              <a:rPr lang="en-GB" sz="1200" dirty="0"/>
              <a:t>Can you think of a brand that charges a high price for the use of its product? What about one that tries to leverage total cost of ownership? Apple products work together, with their own chargers etc.</a:t>
            </a:r>
          </a:p>
        </p:txBody>
      </p:sp>
      <p:sp>
        <p:nvSpPr>
          <p:cNvPr id="75780" name="Slide Number Placeholder 3">
            <a:extLst>
              <a:ext uri="{FF2B5EF4-FFF2-40B4-BE49-F238E27FC236}">
                <a16:creationId xmlns:a16="http://schemas.microsoft.com/office/drawing/2014/main" id="{F48BA3BC-F7E3-4293-BAA8-2C5E4D447FC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2F0EF8C-F49D-499F-A993-C425C9E8482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676802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7F9C67AE-3F6D-4F9D-A5FC-64F2F9DE8B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a:extLst>
              <a:ext uri="{FF2B5EF4-FFF2-40B4-BE49-F238E27FC236}">
                <a16:creationId xmlns:a16="http://schemas.microsoft.com/office/drawing/2014/main" id="{7D168920-F596-406E-850D-21A89F65A6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Promotions refer to those communications (also called the marketing  communications mix) that marketers use to engage and interact with consumers in various countries. They include advertising; direct and database marketing; online and social media marketing; sales promotions; event marketing, experiences and sponsorships; publicity and public relations (PR); personal selling; word-of-mouth; and mobile marketing. Within each communications tool, there are different media types or platforms – such as TV, radio, websites, social media and so on (Nel, 2017). Not only must the MNE decide on ways it can standardise and localise its communications in its international markets, but it must also consider how it will communicate across digital and non-digital formats. The evolution of digital technology and the expanding ways in which consumers and brands connect and interact and, as a result, enhanced the organisation’s exposure to global markets. However, one of the key aims of any marketing communications plan is to bring across a strong and consistent brand message to raise strong awareness of the organisation. Word of mouth is happening between people in completely different continents! Ensuring this message remains clear while interpreting it across a wide variety of platforms, media, cultures and countries, makes it difficult and costly to maintain control over the communications element of the marketing mix, especially in the global space. </a:t>
            </a:r>
          </a:p>
          <a:p>
            <a:endParaRPr lang="en-GB" dirty="0"/>
          </a:p>
          <a:p>
            <a:r>
              <a:rPr lang="en-GB" dirty="0"/>
              <a:t>Market research, discussed at the beginning of this class, is so important to determining the success of promotional tactics in any country or region. Colours have different meanings in different cultures. In Egypt, the country’s national colour of green is considered unacceptable for packaging because religious leaders once wore it. Values come about from moral and religious beliefs  - Americans tend to value and purchase status symbols. Christmas time is also important there – a major sales period – but non-Christian regions will not need the same promotional efforts and communications. Once brands discover what works (and what does not) in their promotional mix, those ideas can be imported by any other market that has similar characteristics. Likewise, companies can use this intelligence to modify various elements in their promotional mix that are receiving minimal or unfavourable response from global audiences. </a:t>
            </a:r>
            <a:endParaRPr lang="en-GB" altLang="en-US" dirty="0"/>
          </a:p>
          <a:p>
            <a:endParaRPr lang="en-GB" altLang="en-US" dirty="0"/>
          </a:p>
          <a:p>
            <a:endParaRPr lang="en-ZA" altLang="en-US" dirty="0"/>
          </a:p>
          <a:p>
            <a:r>
              <a:rPr lang="en-GB" altLang="en-US" dirty="0"/>
              <a:t> </a:t>
            </a:r>
            <a:endParaRPr lang="en-US" altLang="en-US" dirty="0"/>
          </a:p>
        </p:txBody>
      </p:sp>
      <p:sp>
        <p:nvSpPr>
          <p:cNvPr id="77828" name="Slide Number Placeholder 3">
            <a:extLst>
              <a:ext uri="{FF2B5EF4-FFF2-40B4-BE49-F238E27FC236}">
                <a16:creationId xmlns:a16="http://schemas.microsoft.com/office/drawing/2014/main" id="{08FF3D14-FA5F-4F05-BEDE-2C52EECA283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2CB2513-9D5E-43ED-9572-3CF1FD7EA52D}"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2BD88058-8052-4C17-AD6D-353AA3945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87289BEB-25A2-4FBD-89CD-D7EF5253F23A}"/>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a:defRPr/>
            </a:pPr>
            <a:r>
              <a:rPr lang="en-GB" dirty="0"/>
              <a:t>The last element of the traditional marketing mix is Place. “Place” refers to the distribution of the good or service to consumers in the MNEs host and parent countries. They might use traditional brick-and-mortar stores (hotels, for instance), or the virtual marketplace using online intermediaries (like Takealot). Therefore, decisions about whether to sell directly to the consumer or via a distributor or partner also come into play here. The question is, how easy (or difficult) is it for the consumer to purchase from the MNE? </a:t>
            </a:r>
          </a:p>
          <a:p>
            <a:pPr>
              <a:defRPr/>
            </a:pPr>
            <a:endParaRPr lang="en-GB" dirty="0"/>
          </a:p>
          <a:p>
            <a:pPr>
              <a:defRPr/>
            </a:pPr>
            <a:r>
              <a:rPr lang="en-US" dirty="0"/>
              <a:t>Four sets of considerations come into play for the Place element of the mix (see page 481): (1) market potential, (2) costs, (3) strategic motives and (4) distribution channels. First, the potential of a market is usually estimated based on the size and growth of the market for the specific products, taking into consideration trends that may affect potential customers’ buying behavior ( do you recall Assignment 1? Netflix had a definite market-seeking motive and Africa represented a huge and untapped market with massive growth potential and a thirst for local content). The initial analysis of market potential makes use of industry-level market statistics, but usually entrants will also employ additional customer surveys to assess the likely consumer </a:t>
            </a:r>
            <a:r>
              <a:rPr lang="en-US" dirty="0" err="1"/>
              <a:t>behaviour</a:t>
            </a:r>
            <a:r>
              <a:rPr lang="en-US" dirty="0"/>
              <a:t>. Linking back to the first assignment – additional consumer research would have identified the </a:t>
            </a:r>
            <a:r>
              <a:rPr lang="en-ZA" sz="1800" spc="-5" dirty="0">
                <a:effectLst/>
                <a:latin typeface="Arial" panose="020B0604020202020204" pitchFamily="34" charset="0"/>
                <a:ea typeface="Arial" panose="020B0604020202020204" pitchFamily="34" charset="0"/>
              </a:rPr>
              <a:t>four key content genres that resonate in Africa as drama, natural history, and factual and light entertainment. And also the appeal of storytelling and a growing appetite for local content. Based on this, you could have made a location recommendation of Nigeria and South Africa for good points of entry as the biggest content producers on the continent.</a:t>
            </a:r>
          </a:p>
          <a:p>
            <a:pPr>
              <a:defRPr/>
            </a:pPr>
            <a:endParaRPr lang="en-ZA" sz="1800" spc="-5" dirty="0">
              <a:effectLst/>
              <a:latin typeface="Arial" panose="020B0604020202020204" pitchFamily="34" charset="0"/>
              <a:ea typeface="Arial" panose="020B0604020202020204" pitchFamily="34" charset="0"/>
            </a:endParaRPr>
          </a:p>
          <a:p>
            <a:pPr>
              <a:defRPr/>
            </a:pPr>
            <a:r>
              <a:rPr lang="en-US" dirty="0"/>
              <a:t>Second, costs in the form of expected revenues need to be converted to estimates of net revenues, taking into account both cost of the initial entry and the unit costs that may be higher due to the adaptation of products and marketing </a:t>
            </a:r>
            <a:r>
              <a:rPr lang="en-US" dirty="0" err="1"/>
              <a:t>programmes</a:t>
            </a:r>
            <a:r>
              <a:rPr lang="en-US" dirty="0"/>
              <a:t>. South Africa and Nigeria are major content producers, which would help to lower the costs of adaptation as Netflix would not need to learn how to adapt their programming from scratch. As a result of trying to bypass this learning curve on African content, we also saw a lot of partnering happening in the case study. </a:t>
            </a:r>
          </a:p>
          <a:p>
            <a:pPr>
              <a:defRPr/>
            </a:pPr>
            <a:endParaRPr lang="en-US" dirty="0"/>
          </a:p>
          <a:p>
            <a:pPr>
              <a:defRPr/>
            </a:pPr>
            <a:r>
              <a:rPr lang="en-US" dirty="0"/>
              <a:t>The third consideration is the strategic motives. Don’t get confused with the strategic objectives of natural resource seeking, market seeking etc. In this context, focused on place, marketers will have strategic motives for the choice of market in a region, for example. These  include test markets, which are markets where trials are rolled out before a wider regional/continental roll out introduction of new products. You also have bridge markets – those locations that may offer avenues to enter broader markets. Question 2 in assignment 1 was a good example of how you needed to think strategically on the best countries to enter a market. South Africa is very commonly used as a point of entry for African markets, but the case study also introduced Nigeria as having equal offerings. Therefore, one could argue that South Africa makes a good bridge market for Southern Africa and Nigeria for West Africa. </a:t>
            </a:r>
          </a:p>
          <a:p>
            <a:pPr>
              <a:defRPr/>
            </a:pPr>
            <a:endParaRPr lang="en-US" dirty="0"/>
          </a:p>
          <a:p>
            <a:pPr>
              <a:defRPr/>
            </a:pPr>
            <a:r>
              <a:rPr lang="en-US" dirty="0"/>
              <a:t>Fourth, the question of place is closely related to the question of distribution channel – how to bring the products to the customer. </a:t>
            </a:r>
            <a:r>
              <a:rPr lang="en-GB" dirty="0"/>
              <a:t>In global business, the place element takes on even more importance. Location is key as managers need to leverage locational advantages to access markets (Peng &amp; Meyer, 2019: 156–160). Remember also, in Lesson 2, the strategic decision of WHERE to enter when considering making FDI in a foreign country (Peng &amp; Meyer, 2019: 338–342)? </a:t>
            </a:r>
            <a:r>
              <a:rPr lang="en-US" dirty="0"/>
              <a:t>The availability of infrastructure is going to be an influence on any location or place decision. Netflix has had to make massive investments in infrastructure in order to enter African markets. Therefore, it would have made sense for Netflix to offset the size of a market in an African country against the availability of telecommunications and mobile penetration to carry their digital service to the customer. Again, the case study recognized Nigeria and South Africa as already having established infrastructure – and this would make them good recommendations for points of entry as distribution channels were in place. </a:t>
            </a:r>
          </a:p>
          <a:p>
            <a:pPr>
              <a:defRPr/>
            </a:pPr>
            <a:endParaRPr lang="en-US" dirty="0"/>
          </a:p>
          <a:p>
            <a:pPr>
              <a:defRPr/>
            </a:pPr>
            <a:r>
              <a:rPr lang="en-GB" dirty="0"/>
              <a:t>The choice of location (for production sites) to access the target market and the choice of logistics system – discussed in the next section – are inseparable. </a:t>
            </a:r>
            <a:r>
              <a:rPr lang="en-US" dirty="0"/>
              <a:t>Which brings us to the topic of supply chain management.</a:t>
            </a:r>
            <a:endParaRPr lang="en-ZA" dirty="0"/>
          </a:p>
          <a:p>
            <a:pPr>
              <a:defRPr/>
            </a:pPr>
            <a:endParaRPr lang="en-US" dirty="0"/>
          </a:p>
        </p:txBody>
      </p:sp>
      <p:sp>
        <p:nvSpPr>
          <p:cNvPr id="79876" name="Slide Number Placeholder 3">
            <a:extLst>
              <a:ext uri="{FF2B5EF4-FFF2-40B4-BE49-F238E27FC236}">
                <a16:creationId xmlns:a16="http://schemas.microsoft.com/office/drawing/2014/main" id="{12039FBA-0F8F-41F2-A624-DBDC2BCC334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46E37B4-D51B-49AD-A0E7-32EAE4E5434F}"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3635" y="278295"/>
            <a:ext cx="6845936" cy="2405271"/>
          </a:xfrm>
        </p:spPr>
        <p:txBody>
          <a:bodyPr anchor="t">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83635" y="2941983"/>
            <a:ext cx="2870284"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30DDBFED-2C61-4F7B-8D55-B5D1FE33C8F1}"/>
              </a:ext>
            </a:extLst>
          </p:cNvPr>
          <p:cNvSpPr>
            <a:spLocks noGrp="1"/>
          </p:cNvSpPr>
          <p:nvPr>
            <p:ph type="dt" sz="half" idx="10"/>
          </p:nvPr>
        </p:nvSpPr>
        <p:spPr/>
        <p:txBody>
          <a:bodyPr/>
          <a:lstStyle>
            <a:lvl1pPr>
              <a:defRPr/>
            </a:lvl1pPr>
          </a:lstStyle>
          <a:p>
            <a:pPr>
              <a:defRPr/>
            </a:pPr>
            <a:fld id="{A44233DE-BF9A-4F2B-A859-7C6338762C73}" type="datetimeFigureOut">
              <a:rPr lang="en-US"/>
              <a:pPr>
                <a:defRPr/>
              </a:pPr>
              <a:t>7/9/2021</a:t>
            </a:fld>
            <a:endParaRPr lang="en-US"/>
          </a:p>
        </p:txBody>
      </p:sp>
      <p:sp>
        <p:nvSpPr>
          <p:cNvPr id="5" name="Footer Placeholder 4">
            <a:extLst>
              <a:ext uri="{FF2B5EF4-FFF2-40B4-BE49-F238E27FC236}">
                <a16:creationId xmlns:a16="http://schemas.microsoft.com/office/drawing/2014/main" id="{55806853-DEE0-40BD-AE51-7233580613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FF72989-8089-409C-BF27-76FEFEC9CB3D}"/>
              </a:ext>
            </a:extLst>
          </p:cNvPr>
          <p:cNvSpPr>
            <a:spLocks noGrp="1"/>
          </p:cNvSpPr>
          <p:nvPr>
            <p:ph type="sldNum" sz="quarter" idx="12"/>
          </p:nvPr>
        </p:nvSpPr>
        <p:spPr/>
        <p:txBody>
          <a:bodyPr/>
          <a:lstStyle>
            <a:lvl1pPr>
              <a:defRPr/>
            </a:lvl1pPr>
          </a:lstStyle>
          <a:p>
            <a:fld id="{9B94A6AA-C2F9-449C-8661-1BA058962A9D}" type="slidenum">
              <a:rPr lang="en-US" altLang="en-US"/>
              <a:pPr/>
              <a:t>‹#›</a:t>
            </a:fld>
            <a:endParaRPr lang="en-US" altLang="en-US"/>
          </a:p>
        </p:txBody>
      </p:sp>
    </p:spTree>
    <p:extLst>
      <p:ext uri="{BB962C8B-B14F-4D97-AF65-F5344CB8AC3E}">
        <p14:creationId xmlns:p14="http://schemas.microsoft.com/office/powerpoint/2010/main" val="215361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12006AEE-AB75-4B43-B950-DC4E1A54373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22130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1207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A28DC9D-E55A-45CF-8BE0-036CB4FB2CE5}"/>
              </a:ext>
            </a:extLst>
          </p:cNvPr>
          <p:cNvSpPr>
            <a:spLocks noGrp="1"/>
          </p:cNvSpPr>
          <p:nvPr>
            <p:ph type="dt" sz="half" idx="10"/>
          </p:nvPr>
        </p:nvSpPr>
        <p:spPr/>
        <p:txBody>
          <a:bodyPr/>
          <a:lstStyle>
            <a:lvl1pPr>
              <a:defRPr/>
            </a:lvl1pPr>
          </a:lstStyle>
          <a:p>
            <a:pPr>
              <a:defRPr/>
            </a:pPr>
            <a:fld id="{976547D0-72B5-4FE1-8011-E92DF3B55C2C}" type="datetimeFigureOut">
              <a:rPr lang="en-US"/>
              <a:pPr>
                <a:defRPr/>
              </a:pPr>
              <a:t>7/9/2021</a:t>
            </a:fld>
            <a:endParaRPr lang="en-US"/>
          </a:p>
        </p:txBody>
      </p:sp>
      <p:sp>
        <p:nvSpPr>
          <p:cNvPr id="5" name="Footer Placeholder 4">
            <a:extLst>
              <a:ext uri="{FF2B5EF4-FFF2-40B4-BE49-F238E27FC236}">
                <a16:creationId xmlns:a16="http://schemas.microsoft.com/office/drawing/2014/main" id="{55705BBE-F2AF-4A3C-8D4C-9997398855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D951EC3-A7F2-41A2-9AC7-EA93242AE54A}"/>
              </a:ext>
            </a:extLst>
          </p:cNvPr>
          <p:cNvSpPr>
            <a:spLocks noGrp="1"/>
          </p:cNvSpPr>
          <p:nvPr>
            <p:ph type="sldNum" sz="quarter" idx="12"/>
          </p:nvPr>
        </p:nvSpPr>
        <p:spPr/>
        <p:txBody>
          <a:bodyPr/>
          <a:lstStyle>
            <a:lvl1pPr>
              <a:defRPr/>
            </a:lvl1pPr>
          </a:lstStyle>
          <a:p>
            <a:fld id="{E397973C-AB7B-4909-A47C-4E638672880A}" type="slidenum">
              <a:rPr lang="en-US" altLang="en-US"/>
              <a:pPr/>
              <a:t>‹#›</a:t>
            </a:fld>
            <a:endParaRPr lang="en-US" altLang="en-US"/>
          </a:p>
        </p:txBody>
      </p:sp>
    </p:spTree>
    <p:extLst>
      <p:ext uri="{BB962C8B-B14F-4D97-AF65-F5344CB8AC3E}">
        <p14:creationId xmlns:p14="http://schemas.microsoft.com/office/powerpoint/2010/main" val="389544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a:xfrm>
            <a:off x="8026400" y="1600202"/>
            <a:ext cx="355600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2"/>
          <p:cNvSpPr>
            <a:spLocks noGrp="1"/>
          </p:cNvSpPr>
          <p:nvPr>
            <p:ph type="pic" idx="13"/>
          </p:nvPr>
        </p:nvSpPr>
        <p:spPr>
          <a:xfrm>
            <a:off x="609600" y="1600201"/>
            <a:ext cx="73152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a:extLst>
              <a:ext uri="{FF2B5EF4-FFF2-40B4-BE49-F238E27FC236}">
                <a16:creationId xmlns:a16="http://schemas.microsoft.com/office/drawing/2014/main" id="{6287AE88-92CF-4935-BAD9-0AC579109FE3}"/>
              </a:ext>
            </a:extLst>
          </p:cNvPr>
          <p:cNvSpPr>
            <a:spLocks noGrp="1"/>
          </p:cNvSpPr>
          <p:nvPr>
            <p:ph type="dt" sz="half" idx="14"/>
          </p:nvPr>
        </p:nvSpPr>
        <p:spPr/>
        <p:txBody>
          <a:bodyPr/>
          <a:lstStyle>
            <a:lvl1pPr>
              <a:defRPr/>
            </a:lvl1pPr>
          </a:lstStyle>
          <a:p>
            <a:pPr>
              <a:defRPr/>
            </a:pPr>
            <a:fld id="{2E5D451E-1A40-4E43-85E6-0C06AE6B49B0}" type="datetimeFigureOut">
              <a:rPr lang="en-US"/>
              <a:pPr>
                <a:defRPr/>
              </a:pPr>
              <a:t>7/9/2021</a:t>
            </a:fld>
            <a:endParaRPr lang="en-US"/>
          </a:p>
        </p:txBody>
      </p:sp>
      <p:sp>
        <p:nvSpPr>
          <p:cNvPr id="6" name="Footer Placeholder 4">
            <a:extLst>
              <a:ext uri="{FF2B5EF4-FFF2-40B4-BE49-F238E27FC236}">
                <a16:creationId xmlns:a16="http://schemas.microsoft.com/office/drawing/2014/main" id="{36A1D197-AD2D-4500-80F5-0191AA8B30B6}"/>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070288B-4B00-4CC2-AAB7-3B073CA43365}"/>
              </a:ext>
            </a:extLst>
          </p:cNvPr>
          <p:cNvSpPr>
            <a:spLocks noGrp="1"/>
          </p:cNvSpPr>
          <p:nvPr>
            <p:ph type="sldNum" sz="quarter" idx="16"/>
          </p:nvPr>
        </p:nvSpPr>
        <p:spPr/>
        <p:txBody>
          <a:bodyPr/>
          <a:lstStyle>
            <a:lvl1pPr>
              <a:defRPr/>
            </a:lvl1pPr>
          </a:lstStyle>
          <a:p>
            <a:fld id="{4635C655-03E6-4BFF-982F-1642EBB7E76E}" type="slidenum">
              <a:rPr lang="en-US" altLang="en-US"/>
              <a:pPr/>
              <a:t>‹#›</a:t>
            </a:fld>
            <a:endParaRPr lang="en-US" altLang="en-US"/>
          </a:p>
        </p:txBody>
      </p:sp>
    </p:spTree>
    <p:extLst>
      <p:ext uri="{BB962C8B-B14F-4D97-AF65-F5344CB8AC3E}">
        <p14:creationId xmlns:p14="http://schemas.microsoft.com/office/powerpoint/2010/main" val="2891318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D622613-610D-421C-9EDA-0A4DE3025075}"/>
              </a:ext>
            </a:extLst>
          </p:cNvPr>
          <p:cNvSpPr>
            <a:spLocks noGrp="1"/>
          </p:cNvSpPr>
          <p:nvPr>
            <p:ph type="dt" sz="half" idx="10"/>
          </p:nvPr>
        </p:nvSpPr>
        <p:spPr/>
        <p:txBody>
          <a:bodyPr/>
          <a:lstStyle>
            <a:lvl1pPr>
              <a:defRPr/>
            </a:lvl1pPr>
          </a:lstStyle>
          <a:p>
            <a:pPr>
              <a:defRPr/>
            </a:pPr>
            <a:fld id="{BA0DEA01-E9BB-4548-B325-B6A4E346B23D}" type="datetimeFigureOut">
              <a:rPr lang="en-US"/>
              <a:pPr>
                <a:defRPr/>
              </a:pPr>
              <a:t>7/9/2021</a:t>
            </a:fld>
            <a:endParaRPr lang="en-US"/>
          </a:p>
        </p:txBody>
      </p:sp>
      <p:sp>
        <p:nvSpPr>
          <p:cNvPr id="6" name="Footer Placeholder 4">
            <a:extLst>
              <a:ext uri="{FF2B5EF4-FFF2-40B4-BE49-F238E27FC236}">
                <a16:creationId xmlns:a16="http://schemas.microsoft.com/office/drawing/2014/main" id="{E7FD1647-A6E9-488C-96C3-49E0EA82FE9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156AF24-4BB9-4A89-A5CA-DA8015C46BCF}"/>
              </a:ext>
            </a:extLst>
          </p:cNvPr>
          <p:cNvSpPr>
            <a:spLocks noGrp="1"/>
          </p:cNvSpPr>
          <p:nvPr>
            <p:ph type="sldNum" sz="quarter" idx="12"/>
          </p:nvPr>
        </p:nvSpPr>
        <p:spPr/>
        <p:txBody>
          <a:bodyPr/>
          <a:lstStyle>
            <a:lvl1pPr>
              <a:defRPr/>
            </a:lvl1pPr>
          </a:lstStyle>
          <a:p>
            <a:fld id="{08E3B110-841D-475F-9180-EC0D814D8A2A}" type="slidenum">
              <a:rPr lang="en-US" altLang="en-US"/>
              <a:pPr/>
              <a:t>‹#›</a:t>
            </a:fld>
            <a:endParaRPr lang="en-US" altLang="en-US"/>
          </a:p>
        </p:txBody>
      </p:sp>
    </p:spTree>
    <p:extLst>
      <p:ext uri="{BB962C8B-B14F-4D97-AF65-F5344CB8AC3E}">
        <p14:creationId xmlns:p14="http://schemas.microsoft.com/office/powerpoint/2010/main" val="1064782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Date Placeholder 3">
            <a:extLst>
              <a:ext uri="{FF2B5EF4-FFF2-40B4-BE49-F238E27FC236}">
                <a16:creationId xmlns:a16="http://schemas.microsoft.com/office/drawing/2014/main" id="{0243DE31-9FC1-4D4E-A568-81748985A82C}"/>
              </a:ext>
            </a:extLst>
          </p:cNvPr>
          <p:cNvSpPr>
            <a:spLocks noGrp="1"/>
          </p:cNvSpPr>
          <p:nvPr>
            <p:ph type="dt" sz="half" idx="10"/>
          </p:nvPr>
        </p:nvSpPr>
        <p:spPr/>
        <p:txBody>
          <a:bodyPr/>
          <a:lstStyle>
            <a:lvl1pPr>
              <a:defRPr/>
            </a:lvl1pPr>
          </a:lstStyle>
          <a:p>
            <a:pPr>
              <a:defRPr/>
            </a:pPr>
            <a:fld id="{C7895916-BA2D-4B91-B8A6-78D5F1F0943D}" type="datetimeFigureOut">
              <a:rPr lang="en-US"/>
              <a:pPr>
                <a:defRPr/>
              </a:pPr>
              <a:t>7/9/2021</a:t>
            </a:fld>
            <a:endParaRPr lang="en-US"/>
          </a:p>
        </p:txBody>
      </p:sp>
      <p:sp>
        <p:nvSpPr>
          <p:cNvPr id="4" name="Footer Placeholder 4">
            <a:extLst>
              <a:ext uri="{FF2B5EF4-FFF2-40B4-BE49-F238E27FC236}">
                <a16:creationId xmlns:a16="http://schemas.microsoft.com/office/drawing/2014/main" id="{0ECC3BF3-CE16-4E70-AEAD-B4651441DB9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2F4A57CA-A3DD-4740-B94A-9C4502E4B180}"/>
              </a:ext>
            </a:extLst>
          </p:cNvPr>
          <p:cNvSpPr>
            <a:spLocks noGrp="1"/>
          </p:cNvSpPr>
          <p:nvPr>
            <p:ph type="sldNum" sz="quarter" idx="12"/>
          </p:nvPr>
        </p:nvSpPr>
        <p:spPr/>
        <p:txBody>
          <a:bodyPr/>
          <a:lstStyle>
            <a:lvl1pPr>
              <a:defRPr/>
            </a:lvl1pPr>
          </a:lstStyle>
          <a:p>
            <a:fld id="{CF041C98-4921-4250-AC38-E48BA291F935}" type="slidenum">
              <a:rPr lang="en-US" altLang="en-US"/>
              <a:pPr/>
              <a:t>‹#›</a:t>
            </a:fld>
            <a:endParaRPr lang="en-US" altLang="en-US"/>
          </a:p>
        </p:txBody>
      </p:sp>
    </p:spTree>
    <p:extLst>
      <p:ext uri="{BB962C8B-B14F-4D97-AF65-F5344CB8AC3E}">
        <p14:creationId xmlns:p14="http://schemas.microsoft.com/office/powerpoint/2010/main" val="157652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Content Placeholder 2"/>
          <p:cNvSpPr>
            <a:spLocks noGrp="1"/>
          </p:cNvSpPr>
          <p:nvPr>
            <p:ph sz="half" idx="1"/>
          </p:nvPr>
        </p:nvSpPr>
        <p:spPr>
          <a:xfrm>
            <a:off x="660401" y="1600202"/>
            <a:ext cx="53091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70440" y="1600202"/>
            <a:ext cx="53119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9125E794-DFB0-4617-A711-D4A3CC0AB482}"/>
              </a:ext>
            </a:extLst>
          </p:cNvPr>
          <p:cNvSpPr>
            <a:spLocks noGrp="1"/>
          </p:cNvSpPr>
          <p:nvPr>
            <p:ph type="dt" sz="half" idx="10"/>
          </p:nvPr>
        </p:nvSpPr>
        <p:spPr/>
        <p:txBody>
          <a:bodyPr/>
          <a:lstStyle>
            <a:lvl1pPr>
              <a:defRPr/>
            </a:lvl1pPr>
          </a:lstStyle>
          <a:p>
            <a:pPr>
              <a:defRPr/>
            </a:pPr>
            <a:fld id="{1B6CD383-A7E0-4227-BA01-E7EFA3A154A3}" type="datetimeFigureOut">
              <a:rPr lang="en-US"/>
              <a:pPr>
                <a:defRPr/>
              </a:pPr>
              <a:t>7/9/2021</a:t>
            </a:fld>
            <a:endParaRPr lang="en-US"/>
          </a:p>
        </p:txBody>
      </p:sp>
      <p:sp>
        <p:nvSpPr>
          <p:cNvPr id="6" name="Footer Placeholder 4">
            <a:extLst>
              <a:ext uri="{FF2B5EF4-FFF2-40B4-BE49-F238E27FC236}">
                <a16:creationId xmlns:a16="http://schemas.microsoft.com/office/drawing/2014/main" id="{E4DF182F-0E03-4E44-8610-99D7FE1547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5553226-0029-4673-BE47-7B3688A9954E}"/>
              </a:ext>
            </a:extLst>
          </p:cNvPr>
          <p:cNvSpPr>
            <a:spLocks noGrp="1"/>
          </p:cNvSpPr>
          <p:nvPr>
            <p:ph type="sldNum" sz="quarter" idx="12"/>
          </p:nvPr>
        </p:nvSpPr>
        <p:spPr/>
        <p:txBody>
          <a:bodyPr/>
          <a:lstStyle>
            <a:lvl1pPr>
              <a:defRPr/>
            </a:lvl1pPr>
          </a:lstStyle>
          <a:p>
            <a:fld id="{9768ACF0-DAEC-4CC0-B900-32998A8148C8}" type="slidenum">
              <a:rPr lang="en-US" altLang="en-US"/>
              <a:pPr/>
              <a:t>‹#›</a:t>
            </a:fld>
            <a:endParaRPr lang="en-US" altLang="en-US"/>
          </a:p>
        </p:txBody>
      </p:sp>
    </p:spTree>
    <p:extLst>
      <p:ext uri="{BB962C8B-B14F-4D97-AF65-F5344CB8AC3E}">
        <p14:creationId xmlns:p14="http://schemas.microsoft.com/office/powerpoint/2010/main" val="3153624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81AA384-A641-4061-925D-BA4909106EF6}"/>
              </a:ext>
            </a:extLst>
          </p:cNvPr>
          <p:cNvSpPr>
            <a:spLocks noGrp="1"/>
          </p:cNvSpPr>
          <p:nvPr>
            <p:ph type="dt" sz="half" idx="10"/>
          </p:nvPr>
        </p:nvSpPr>
        <p:spPr/>
        <p:txBody>
          <a:bodyPr/>
          <a:lstStyle>
            <a:lvl1pPr>
              <a:defRPr/>
            </a:lvl1pPr>
          </a:lstStyle>
          <a:p>
            <a:pPr>
              <a:defRPr/>
            </a:pPr>
            <a:fld id="{1730D8D1-3D9E-407B-BECA-485F0B438A98}" type="datetimeFigureOut">
              <a:rPr lang="en-US"/>
              <a:pPr>
                <a:defRPr/>
              </a:pPr>
              <a:t>7/9/2021</a:t>
            </a:fld>
            <a:endParaRPr lang="en-US"/>
          </a:p>
        </p:txBody>
      </p:sp>
      <p:sp>
        <p:nvSpPr>
          <p:cNvPr id="8" name="Footer Placeholder 4">
            <a:extLst>
              <a:ext uri="{FF2B5EF4-FFF2-40B4-BE49-F238E27FC236}">
                <a16:creationId xmlns:a16="http://schemas.microsoft.com/office/drawing/2014/main" id="{2E3174AC-4D0A-4B05-8558-CF6862F3CEB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09B0DE1-30E7-4992-AEAF-FD56F10826C9}"/>
              </a:ext>
            </a:extLst>
          </p:cNvPr>
          <p:cNvSpPr>
            <a:spLocks noGrp="1"/>
          </p:cNvSpPr>
          <p:nvPr>
            <p:ph type="sldNum" sz="quarter" idx="12"/>
          </p:nvPr>
        </p:nvSpPr>
        <p:spPr/>
        <p:txBody>
          <a:bodyPr/>
          <a:lstStyle>
            <a:lvl1pPr>
              <a:defRPr/>
            </a:lvl1pPr>
          </a:lstStyle>
          <a:p>
            <a:fld id="{34447BC3-C8F4-46C0-83AE-3CF8E65DF754}" type="slidenum">
              <a:rPr lang="en-US" altLang="en-US"/>
              <a:pPr/>
              <a:t>‹#›</a:t>
            </a:fld>
            <a:endParaRPr lang="en-US" altLang="en-US"/>
          </a:p>
        </p:txBody>
      </p:sp>
    </p:spTree>
    <p:extLst>
      <p:ext uri="{BB962C8B-B14F-4D97-AF65-F5344CB8AC3E}">
        <p14:creationId xmlns:p14="http://schemas.microsoft.com/office/powerpoint/2010/main" val="2109068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9668F74-1C59-4A44-AD30-8850451A3B54}"/>
              </a:ext>
            </a:extLst>
          </p:cNvPr>
          <p:cNvSpPr>
            <a:spLocks noGrp="1"/>
          </p:cNvSpPr>
          <p:nvPr>
            <p:ph type="dt" sz="half" idx="10"/>
          </p:nvPr>
        </p:nvSpPr>
        <p:spPr/>
        <p:txBody>
          <a:bodyPr/>
          <a:lstStyle>
            <a:lvl1pPr>
              <a:defRPr/>
            </a:lvl1pPr>
          </a:lstStyle>
          <a:p>
            <a:pPr>
              <a:defRPr/>
            </a:pPr>
            <a:fld id="{38FA8DD8-9F48-40B3-BC9A-52D23DB1DCEA}" type="datetimeFigureOut">
              <a:rPr lang="en-US"/>
              <a:pPr>
                <a:defRPr/>
              </a:pPr>
              <a:t>7/9/2021</a:t>
            </a:fld>
            <a:endParaRPr lang="en-US"/>
          </a:p>
        </p:txBody>
      </p:sp>
      <p:sp>
        <p:nvSpPr>
          <p:cNvPr id="3" name="Footer Placeholder 4">
            <a:extLst>
              <a:ext uri="{FF2B5EF4-FFF2-40B4-BE49-F238E27FC236}">
                <a16:creationId xmlns:a16="http://schemas.microsoft.com/office/drawing/2014/main" id="{114AE4E6-DA9F-47B3-838D-9FD3134317D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EA47048F-C6C0-4074-99E8-CFFB59A17A71}"/>
              </a:ext>
            </a:extLst>
          </p:cNvPr>
          <p:cNvSpPr>
            <a:spLocks noGrp="1"/>
          </p:cNvSpPr>
          <p:nvPr>
            <p:ph type="sldNum" sz="quarter" idx="12"/>
          </p:nvPr>
        </p:nvSpPr>
        <p:spPr/>
        <p:txBody>
          <a:bodyPr/>
          <a:lstStyle>
            <a:lvl1pPr>
              <a:defRPr/>
            </a:lvl1pPr>
          </a:lstStyle>
          <a:p>
            <a:fld id="{7F9DFC23-25D6-4E94-BFE9-167FCBB65A15}" type="slidenum">
              <a:rPr lang="en-US" altLang="en-US"/>
              <a:pPr/>
              <a:t>‹#›</a:t>
            </a:fld>
            <a:endParaRPr lang="en-US" altLang="en-US"/>
          </a:p>
        </p:txBody>
      </p:sp>
    </p:spTree>
    <p:extLst>
      <p:ext uri="{BB962C8B-B14F-4D97-AF65-F5344CB8AC3E}">
        <p14:creationId xmlns:p14="http://schemas.microsoft.com/office/powerpoint/2010/main" val="440123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6519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CCE335-5EF9-4AA5-8909-1BB8F5BB472C}"/>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6F1C047-BFB4-4120-8E92-21AF2FB2D782}"/>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2602F0C-A284-4D09-B8F3-2AC0379528B6}"/>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F921B189-1DAD-42E1-AE90-FD4397A1B2AC}" type="datetimeFigureOut">
              <a:rPr lang="en-US"/>
              <a:pPr>
                <a:defRPr/>
              </a:pPr>
              <a:t>7/9/2021</a:t>
            </a:fld>
            <a:endParaRPr lang="en-US"/>
          </a:p>
        </p:txBody>
      </p:sp>
      <p:sp>
        <p:nvSpPr>
          <p:cNvPr id="5" name="Footer Placeholder 4">
            <a:extLst>
              <a:ext uri="{FF2B5EF4-FFF2-40B4-BE49-F238E27FC236}">
                <a16:creationId xmlns:a16="http://schemas.microsoft.com/office/drawing/2014/main" id="{672518E8-B50A-4C0D-8D11-556D6DB73F5B}"/>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0A2467DF-BC91-4694-99AC-9B03A9165EDF}"/>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9BD36AB-9640-4A5F-B7D0-779247D9E8FA}" type="slidenum">
              <a:rPr lang="en-US" altLang="en-US"/>
              <a:pPr/>
              <a:t>‹#›</a:t>
            </a:fld>
            <a:endParaRPr lang="en-US" altLang="en-US"/>
          </a:p>
        </p:txBody>
      </p:sp>
      <p:pic>
        <p:nvPicPr>
          <p:cNvPr id="1031" name="Picture 9" descr="Inside.png">
            <a:extLst>
              <a:ext uri="{FF2B5EF4-FFF2-40B4-BE49-F238E27FC236}">
                <a16:creationId xmlns:a16="http://schemas.microsoft.com/office/drawing/2014/main" id="{9DDCFB0E-E684-42EF-8E64-0AC23FA93F83}"/>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 y="1"/>
            <a:ext cx="1224280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6605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D91C8390-CB9B-42C2-B66C-A21C247BDECE}"/>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9B8189DE-5A67-4EDE-8E48-AB3316697B2A}"/>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1F8765C-E042-482F-B44B-2FB4A566905F}"/>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4D308D1-7064-465F-9623-3571B1444BA2}" type="datetimeFigureOut">
              <a:rPr lang="en-US"/>
              <a:pPr>
                <a:defRPr/>
              </a:pPr>
              <a:t>7/9/2021</a:t>
            </a:fld>
            <a:endParaRPr lang="en-US"/>
          </a:p>
        </p:txBody>
      </p:sp>
      <p:sp>
        <p:nvSpPr>
          <p:cNvPr id="5" name="Footer Placeholder 4">
            <a:extLst>
              <a:ext uri="{FF2B5EF4-FFF2-40B4-BE49-F238E27FC236}">
                <a16:creationId xmlns:a16="http://schemas.microsoft.com/office/drawing/2014/main" id="{9D5EB0FF-B0C6-4D8D-85BC-D4185DC6534A}"/>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AB3C4E11-8031-4533-9C61-9B9757958107}"/>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46EDDC97-1F7B-4D53-A89B-F058A40F65AC}" type="slidenum">
              <a:rPr lang="en-US" altLang="en-US"/>
              <a:pPr/>
              <a:t>‹#›</a:t>
            </a:fld>
            <a:endParaRPr lang="en-US" altLang="en-US"/>
          </a:p>
        </p:txBody>
      </p:sp>
    </p:spTree>
    <p:extLst>
      <p:ext uri="{BB962C8B-B14F-4D97-AF65-F5344CB8AC3E}">
        <p14:creationId xmlns:p14="http://schemas.microsoft.com/office/powerpoint/2010/main" val="1825168096"/>
      </p:ext>
    </p:extLst>
  </p:cSld>
  <p:clrMap bg1="lt1" tx1="dk1" bg2="lt2" tx2="dk2" accent1="accent1" accent2="accent2" accent3="accent3" accent4="accent4" accent5="accent5" accent6="accent6" hlink="hlink" folHlink="folHlink"/>
  <p:sldLayoutIdLst>
    <p:sldLayoutId id="2147483670" r:id="rId1"/>
    <p:sldLayoutId id="2147483671"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youtu.be/UBSOiHUctrY"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UBSOiHUctr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hyperlink" Target="https://mymodules.unisa.ac.za/portal/site/MNB3702-21-S1-1000E/tool/74431b1c-73bf-41c0-9231-ff925b17b43d/EditPage?returnView=&amp;studentItemId=0&amp;backPath=&amp;errorMessage=&amp;clearAttr=&amp;source=&amp;title=&amp;sendingPage=3258373&amp;newTopLevel=false&amp;postedComment=false&amp;addBefore=&amp;itemId=4306827&amp;path=&amp;addTool=-1&amp;recheck=&amp;id="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open.oregonstate.education/strategicmanagement/chapter/4-vrio-analysi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youtu.be/vRTuaTg0V5c" TargetMode="External"/><Relationship Id="rId7" Type="http://schemas.openxmlformats.org/officeDocument/2006/relationships/customXml" Target="../ink/ink2.xml"/><Relationship Id="rId12"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customXml" Target="../ink/ink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http://creativecommons.org/licenses/by-sa/4.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system.umn.edu/myuofm?gclid=Cj0KCQjwit_8BRCoARIsAIx3Rj4XbZCtj_os9woX03Tn42V4IF0cbcVXjO9tb2boTKFbFMZ7om8swRYaAu5QEALw_wcB" TargetMode="External"/><Relationship Id="rId5" Type="http://schemas.openxmlformats.org/officeDocument/2006/relationships/hyperlink" Target="https://www.lib.umn.edu/elearning" TargetMode="External"/><Relationship Id="rId4" Type="http://schemas.openxmlformats.org/officeDocument/2006/relationships/hyperlink" Target="https://open.lib.umn.edu/principlesmarketing/chapter/5-2-how-markets-are-segmente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a:extLst>
              <a:ext uri="{FF2B5EF4-FFF2-40B4-BE49-F238E27FC236}">
                <a16:creationId xmlns:a16="http://schemas.microsoft.com/office/drawing/2014/main" id="{437A5D07-2B99-4F23-ADB3-30C55E95E4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75127"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12">
            <a:extLst>
              <a:ext uri="{FF2B5EF4-FFF2-40B4-BE49-F238E27FC236}">
                <a16:creationId xmlns:a16="http://schemas.microsoft.com/office/drawing/2014/main" id="{E89EE2A7-C9DC-4D05-9E53-C2855DE86BB5}"/>
              </a:ext>
            </a:extLst>
          </p:cNvPr>
          <p:cNvSpPr>
            <a:spLocks noGrp="1"/>
          </p:cNvSpPr>
          <p:nvPr>
            <p:ph type="ctrTitle"/>
          </p:nvPr>
        </p:nvSpPr>
        <p:spPr>
          <a:xfrm>
            <a:off x="574962" y="268288"/>
            <a:ext cx="5562600" cy="2405062"/>
          </a:xfrm>
        </p:spPr>
        <p:txBody>
          <a:bodyPr/>
          <a:lstStyle/>
          <a:p>
            <a:pPr eaLnBrk="1" hangingPunct="1"/>
            <a:r>
              <a:rPr lang="en-US" altLang="en-US" dirty="0"/>
              <a:t>MNB3702 Discussion Class</a:t>
            </a:r>
            <a:br>
              <a:rPr lang="en-US" altLang="en-US" dirty="0"/>
            </a:br>
            <a:r>
              <a:rPr lang="en-US" altLang="en-US" dirty="0"/>
              <a:t>Theme 3: Management and implementation</a:t>
            </a:r>
          </a:p>
        </p:txBody>
      </p:sp>
      <p:sp>
        <p:nvSpPr>
          <p:cNvPr id="15" name="Subtitle 14">
            <a:extLst>
              <a:ext uri="{FF2B5EF4-FFF2-40B4-BE49-F238E27FC236}">
                <a16:creationId xmlns:a16="http://schemas.microsoft.com/office/drawing/2014/main" id="{623DFBB1-68C1-4FE3-B1F5-FE48DC25E5D1}"/>
              </a:ext>
            </a:extLst>
          </p:cNvPr>
          <p:cNvSpPr>
            <a:spLocks noGrp="1"/>
          </p:cNvSpPr>
          <p:nvPr>
            <p:ph type="subTitle" idx="1"/>
          </p:nvPr>
        </p:nvSpPr>
        <p:spPr>
          <a:xfrm>
            <a:off x="574962" y="2852738"/>
            <a:ext cx="2332038" cy="2316162"/>
          </a:xfrm>
        </p:spPr>
        <p:txBody>
          <a:bodyPr/>
          <a:lstStyle/>
          <a:p>
            <a:pPr fontAlgn="auto">
              <a:spcAft>
                <a:spcPts val="0"/>
              </a:spcAft>
              <a:defRPr/>
            </a:pPr>
            <a:r>
              <a:rPr dirty="0"/>
              <a:t>Chapter 17 / Lesson 7</a:t>
            </a:r>
          </a:p>
          <a:p>
            <a:pPr fontAlgn="auto">
              <a:spcAft>
                <a:spcPts val="0"/>
              </a:spcAft>
              <a:defRPr/>
            </a:pPr>
            <a:endParaRPr lang="en-US" dirty="0"/>
          </a:p>
          <a:p>
            <a:pPr fontAlgn="auto">
              <a:spcAft>
                <a:spcPts val="0"/>
              </a:spcAft>
              <a:defRPr/>
            </a:pPr>
            <a:r>
              <a:rPr lang="en-US" sz="2200" dirty="0"/>
              <a:t>By Jessica Nel</a:t>
            </a:r>
            <a:endParaRPr sz="2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6">
            <a:extLst>
              <a:ext uri="{FF2B5EF4-FFF2-40B4-BE49-F238E27FC236}">
                <a16:creationId xmlns:a16="http://schemas.microsoft.com/office/drawing/2014/main" id="{7EF94236-5FE0-4E65-B081-72321E5D6ED9}"/>
              </a:ext>
            </a:extLst>
          </p:cNvPr>
          <p:cNvSpPr>
            <a:spLocks noGrp="1"/>
          </p:cNvSpPr>
          <p:nvPr>
            <p:ph type="title"/>
          </p:nvPr>
        </p:nvSpPr>
        <p:spPr>
          <a:xfrm>
            <a:off x="609600" y="274638"/>
            <a:ext cx="10972800" cy="1143000"/>
          </a:xfrm>
        </p:spPr>
        <p:txBody>
          <a:bodyPr wrap="square" anchor="ctr">
            <a:normAutofit/>
          </a:bodyPr>
          <a:lstStyle/>
          <a:p>
            <a:pPr eaLnBrk="1" hangingPunct="1"/>
            <a:r>
              <a:rPr lang="en-GB" altLang="en-US" dirty="0"/>
              <a:t>Place</a:t>
            </a:r>
            <a:endParaRPr lang="en-US" altLang="en-US" dirty="0"/>
          </a:p>
        </p:txBody>
      </p:sp>
      <p:sp>
        <p:nvSpPr>
          <p:cNvPr id="6147" name="Content Placeholder 7">
            <a:extLst>
              <a:ext uri="{FF2B5EF4-FFF2-40B4-BE49-F238E27FC236}">
                <a16:creationId xmlns:a16="http://schemas.microsoft.com/office/drawing/2014/main" id="{54A22BDD-E44C-4B5E-9700-3C0D4CBB984B}"/>
              </a:ext>
            </a:extLst>
          </p:cNvPr>
          <p:cNvSpPr>
            <a:spLocks noGrp="1"/>
          </p:cNvSpPr>
          <p:nvPr>
            <p:ph sz="half" idx="1"/>
          </p:nvPr>
        </p:nvSpPr>
        <p:spPr>
          <a:xfrm>
            <a:off x="6434900" y="1737518"/>
            <a:ext cx="5309195" cy="4525963"/>
          </a:xfrm>
        </p:spPr>
        <p:txBody>
          <a:bodyPr wrap="square" anchor="t">
            <a:normAutofit/>
          </a:bodyPr>
          <a:lstStyle/>
          <a:p>
            <a:pPr eaLnBrk="1" hangingPunct="1">
              <a:defRPr/>
            </a:pPr>
            <a:endParaRPr lang="en-US" b="1" dirty="0"/>
          </a:p>
          <a:p>
            <a:pPr eaLnBrk="1" hangingPunct="1">
              <a:defRPr/>
            </a:pPr>
            <a:r>
              <a:rPr lang="en-US" b="1" dirty="0"/>
              <a:t>Four sets of considerations come into play: </a:t>
            </a:r>
          </a:p>
          <a:p>
            <a:pPr lvl="1" eaLnBrk="1" hangingPunct="1">
              <a:defRPr/>
            </a:pPr>
            <a:r>
              <a:rPr lang="en-US" sz="2800" dirty="0"/>
              <a:t>Market potential</a:t>
            </a:r>
          </a:p>
          <a:p>
            <a:pPr lvl="1" eaLnBrk="1" hangingPunct="1">
              <a:defRPr/>
            </a:pPr>
            <a:r>
              <a:rPr lang="en-US" sz="2800" dirty="0"/>
              <a:t>Entry costs</a:t>
            </a:r>
          </a:p>
          <a:p>
            <a:pPr lvl="1" eaLnBrk="1" hangingPunct="1">
              <a:defRPr/>
            </a:pPr>
            <a:r>
              <a:rPr lang="en-US" sz="2800" dirty="0"/>
              <a:t>Strategic motives</a:t>
            </a:r>
          </a:p>
          <a:p>
            <a:pPr lvl="1" eaLnBrk="1" hangingPunct="1">
              <a:defRPr/>
            </a:pPr>
            <a:r>
              <a:rPr lang="en-US" sz="2800" dirty="0"/>
              <a:t>Distribution channels</a:t>
            </a:r>
          </a:p>
          <a:p>
            <a:pPr eaLnBrk="1" hangingPunct="1">
              <a:defRPr/>
            </a:pPr>
            <a:endParaRPr lang="en-US" dirty="0"/>
          </a:p>
          <a:p>
            <a:pPr marL="0" indent="0" eaLnBrk="1" hangingPunct="1">
              <a:buNone/>
              <a:defRPr/>
            </a:pPr>
            <a:endParaRPr lang="en-US" altLang="en-US" dirty="0"/>
          </a:p>
        </p:txBody>
      </p:sp>
      <p:pic>
        <p:nvPicPr>
          <p:cNvPr id="3" name="Picture 2">
            <a:extLst>
              <a:ext uri="{FF2B5EF4-FFF2-40B4-BE49-F238E27FC236}">
                <a16:creationId xmlns:a16="http://schemas.microsoft.com/office/drawing/2014/main" id="{A4EF3502-6D67-4E60-95B4-02BDB4ED1D0E}"/>
              </a:ext>
            </a:extLst>
          </p:cNvPr>
          <p:cNvPicPr>
            <a:picLocks noChangeAspect="1"/>
          </p:cNvPicPr>
          <p:nvPr/>
        </p:nvPicPr>
        <p:blipFill rotWithShape="1">
          <a:blip r:embed="rId3"/>
          <a:srcRect l="57226" t="10776" b="8127"/>
          <a:stretch/>
        </p:blipFill>
        <p:spPr>
          <a:xfrm>
            <a:off x="445139" y="1242274"/>
            <a:ext cx="5311961" cy="5280655"/>
          </a:xfrm>
          <a:prstGeom prst="rect">
            <a:avLst/>
          </a:prstGeom>
          <a:noFill/>
        </p:spPr>
      </p:pic>
      <p:sp>
        <p:nvSpPr>
          <p:cNvPr id="2" name="AutoShape 2">
            <a:extLst>
              <a:ext uri="{FF2B5EF4-FFF2-40B4-BE49-F238E27FC236}">
                <a16:creationId xmlns:a16="http://schemas.microsoft.com/office/drawing/2014/main" id="{4B4BD48C-AB9A-459A-8095-13D994A0BD9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6">
            <a:extLst>
              <a:ext uri="{FF2B5EF4-FFF2-40B4-BE49-F238E27FC236}">
                <a16:creationId xmlns:a16="http://schemas.microsoft.com/office/drawing/2014/main" id="{55495F2B-9F3C-4A87-89FF-04C421CB4EBC}"/>
              </a:ext>
            </a:extLst>
          </p:cNvPr>
          <p:cNvSpPr>
            <a:spLocks noGrp="1"/>
          </p:cNvSpPr>
          <p:nvPr>
            <p:ph type="title"/>
          </p:nvPr>
        </p:nvSpPr>
        <p:spPr/>
        <p:txBody>
          <a:bodyPr/>
          <a:lstStyle/>
          <a:p>
            <a:pPr eaLnBrk="1" hangingPunct="1"/>
            <a:r>
              <a:rPr lang="en-GB" altLang="en-US"/>
              <a:t>Supply chain management</a:t>
            </a:r>
            <a:endParaRPr lang="en-US" altLang="en-US"/>
          </a:p>
        </p:txBody>
      </p:sp>
      <p:sp>
        <p:nvSpPr>
          <p:cNvPr id="6147" name="Content Placeholder 7">
            <a:extLst>
              <a:ext uri="{FF2B5EF4-FFF2-40B4-BE49-F238E27FC236}">
                <a16:creationId xmlns:a16="http://schemas.microsoft.com/office/drawing/2014/main" id="{875A34A2-D759-475C-A341-59D8C32F2E00}"/>
              </a:ext>
            </a:extLst>
          </p:cNvPr>
          <p:cNvSpPr>
            <a:spLocks noGrp="1"/>
          </p:cNvSpPr>
          <p:nvPr>
            <p:ph idx="1"/>
          </p:nvPr>
        </p:nvSpPr>
        <p:spPr>
          <a:xfrm>
            <a:off x="1638300" y="1211263"/>
            <a:ext cx="8915400" cy="4525962"/>
          </a:xfrm>
        </p:spPr>
        <p:txBody>
          <a:bodyPr/>
          <a:lstStyle/>
          <a:p>
            <a:pPr eaLnBrk="1" hangingPunct="1">
              <a:defRPr/>
            </a:pPr>
            <a:endParaRPr lang="en-US" sz="2400" dirty="0"/>
          </a:p>
          <a:p>
            <a:pPr marL="0" indent="0" algn="ctr" eaLnBrk="1" hangingPunct="1">
              <a:buNone/>
              <a:defRPr/>
            </a:pPr>
            <a:endParaRPr lang="en-US" altLang="en-US" sz="2000" dirty="0"/>
          </a:p>
        </p:txBody>
      </p:sp>
      <p:pic>
        <p:nvPicPr>
          <p:cNvPr id="80900" name="Picture 3">
            <a:extLst>
              <a:ext uri="{FF2B5EF4-FFF2-40B4-BE49-F238E27FC236}">
                <a16:creationId xmlns:a16="http://schemas.microsoft.com/office/drawing/2014/main" id="{22FB9B71-A1DB-49A6-944D-A4C0A258FE7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0038" y="1908176"/>
            <a:ext cx="8983662"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1" name="Rectangle 3">
            <a:extLst>
              <a:ext uri="{FF2B5EF4-FFF2-40B4-BE49-F238E27FC236}">
                <a16:creationId xmlns:a16="http://schemas.microsoft.com/office/drawing/2014/main" id="{4C41C2B0-D7EB-4EB8-84C6-0A7A5DC1FC71}"/>
              </a:ext>
            </a:extLst>
          </p:cNvPr>
          <p:cNvSpPr>
            <a:spLocks noChangeArrowheads="1"/>
          </p:cNvSpPr>
          <p:nvPr/>
        </p:nvSpPr>
        <p:spPr bwMode="auto">
          <a:xfrm>
            <a:off x="1916113" y="1508125"/>
            <a:ext cx="464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457200" eaLnBrk="0" fontAlgn="base" hangingPunct="0">
              <a:spcBef>
                <a:spcPct val="0"/>
              </a:spcBef>
              <a:spcAft>
                <a:spcPct val="0"/>
              </a:spcAft>
            </a:pPr>
            <a:r>
              <a:rPr lang="en-GB" altLang="en-US" sz="2000" b="1">
                <a:solidFill>
                  <a:srgbClr val="FF0000"/>
                </a:solidFill>
              </a:rPr>
              <a:t>Figure 17.2 </a:t>
            </a:r>
            <a:r>
              <a:rPr lang="en-GB" altLang="en-US" sz="2000">
                <a:solidFill>
                  <a:prstClr val="black"/>
                </a:solidFill>
              </a:rPr>
              <a:t>Supply chain management</a:t>
            </a:r>
          </a:p>
        </p:txBody>
      </p:sp>
      <p:sp>
        <p:nvSpPr>
          <p:cNvPr id="80902" name="Rectangle 41">
            <a:extLst>
              <a:ext uri="{FF2B5EF4-FFF2-40B4-BE49-F238E27FC236}">
                <a16:creationId xmlns:a16="http://schemas.microsoft.com/office/drawing/2014/main" id="{28A81676-D287-42C1-AA48-3A35E682D0D7}"/>
              </a:ext>
            </a:extLst>
          </p:cNvPr>
          <p:cNvSpPr>
            <a:spLocks noChangeArrowheads="1"/>
          </p:cNvSpPr>
          <p:nvPr/>
        </p:nvSpPr>
        <p:spPr bwMode="auto">
          <a:xfrm>
            <a:off x="1570038" y="4289426"/>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a:solidFill>
                  <a:srgbClr val="000000"/>
                </a:solidFill>
                <a:cs typeface="Calibri" panose="020F0502020204030204" pitchFamily="34" charset="0"/>
              </a:rPr>
              <a:t>Source: Peng &amp; Meyer (2019: 482)</a:t>
            </a:r>
            <a:endParaRPr lang="en-ZA" altLang="en-US" sz="500">
              <a:solidFill>
                <a:prstClr val="black"/>
              </a:solidFill>
            </a:endParaRPr>
          </a:p>
        </p:txBody>
      </p:sp>
      <p:sp>
        <p:nvSpPr>
          <p:cNvPr id="80903" name="Rectangle 1">
            <a:extLst>
              <a:ext uri="{FF2B5EF4-FFF2-40B4-BE49-F238E27FC236}">
                <a16:creationId xmlns:a16="http://schemas.microsoft.com/office/drawing/2014/main" id="{24165D9A-4D72-4416-933E-D8F5AA297D21}"/>
              </a:ext>
            </a:extLst>
          </p:cNvPr>
          <p:cNvSpPr>
            <a:spLocks noChangeArrowheads="1"/>
          </p:cNvSpPr>
          <p:nvPr/>
        </p:nvSpPr>
        <p:spPr bwMode="auto">
          <a:xfrm>
            <a:off x="1638300" y="4684713"/>
            <a:ext cx="8915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457200" eaLnBrk="0" fontAlgn="base" hangingPunct="0">
              <a:spcBef>
                <a:spcPct val="0"/>
              </a:spcBef>
              <a:spcAft>
                <a:spcPct val="0"/>
              </a:spcAft>
            </a:pPr>
            <a:r>
              <a:rPr lang="en-GB" altLang="en-US" b="1" dirty="0">
                <a:solidFill>
                  <a:prstClr val="black"/>
                </a:solidFill>
              </a:rPr>
              <a:t>Inbound logistics</a:t>
            </a:r>
          </a:p>
          <a:p>
            <a:pPr lvl="1" defTabSz="457200" eaLnBrk="0" fontAlgn="base" hangingPunct="0">
              <a:spcBef>
                <a:spcPct val="0"/>
              </a:spcBef>
              <a:spcAft>
                <a:spcPct val="0"/>
              </a:spcAft>
            </a:pPr>
            <a:r>
              <a:rPr lang="en-GB" altLang="en-US" dirty="0">
                <a:solidFill>
                  <a:prstClr val="black"/>
                </a:solidFill>
              </a:rPr>
              <a:t>Purchasing and the coordination of intermediaries on the supply side.</a:t>
            </a:r>
          </a:p>
          <a:p>
            <a:pPr defTabSz="457200" eaLnBrk="0" fontAlgn="base" hangingPunct="0">
              <a:spcBef>
                <a:spcPct val="0"/>
              </a:spcBef>
              <a:spcAft>
                <a:spcPct val="0"/>
              </a:spcAft>
            </a:pPr>
            <a:r>
              <a:rPr lang="en-GB" altLang="en-US" b="1" dirty="0">
                <a:solidFill>
                  <a:prstClr val="black"/>
                </a:solidFill>
              </a:rPr>
              <a:t>Outbound logistics</a:t>
            </a:r>
          </a:p>
          <a:p>
            <a:pPr lvl="1" defTabSz="457200" eaLnBrk="0" fontAlgn="base" hangingPunct="0">
              <a:spcBef>
                <a:spcPct val="0"/>
              </a:spcBef>
              <a:spcAft>
                <a:spcPct val="0"/>
              </a:spcAft>
            </a:pPr>
            <a:r>
              <a:rPr lang="en-US" altLang="en-US" dirty="0">
                <a:solidFill>
                  <a:prstClr val="black"/>
                </a:solidFill>
              </a:rPr>
              <a:t>Sales and the coordination of </a:t>
            </a:r>
            <a:r>
              <a:rPr lang="en-GB" altLang="en-US" dirty="0">
                <a:solidFill>
                  <a:prstClr val="black"/>
                </a:solidFill>
              </a:rPr>
              <a:t>intermediaries on the customer side</a:t>
            </a:r>
          </a:p>
          <a:p>
            <a:pPr lvl="1" defTabSz="457200" eaLnBrk="0" fontAlgn="base" hangingPunct="0">
              <a:spcBef>
                <a:spcPct val="0"/>
              </a:spcBef>
              <a:spcAft>
                <a:spcPct val="0"/>
              </a:spcAft>
            </a:pPr>
            <a:endParaRPr lang="en-GB" altLang="en-US" dirty="0">
              <a:solidFill>
                <a:prstClr val="black"/>
              </a:solidFill>
            </a:endParaRPr>
          </a:p>
          <a:p>
            <a:pPr lvl="1" defTabSz="457200" eaLnBrk="0" fontAlgn="base" hangingPunct="0">
              <a:spcBef>
                <a:spcPct val="0"/>
              </a:spcBef>
              <a:spcAft>
                <a:spcPct val="0"/>
              </a:spcAft>
            </a:pPr>
            <a:r>
              <a:rPr lang="en-GB" dirty="0">
                <a:solidFill>
                  <a:srgbClr val="333333"/>
                </a:solidFill>
                <a:latin typeface="arial" panose="020B0604020202020204" pitchFamily="34" charset="0"/>
              </a:rPr>
              <a:t>Watch: </a:t>
            </a:r>
            <a:r>
              <a:rPr lang="en-GB" dirty="0">
                <a:solidFill>
                  <a:srgbClr val="333333"/>
                </a:solidFill>
                <a:latin typeface="arial" panose="020B0604020202020204" pitchFamily="34" charset="0"/>
                <a:hlinkClick r:id="rId4"/>
              </a:rPr>
              <a:t>https://youtu.be/UBSOiHUctrY</a:t>
            </a:r>
            <a:r>
              <a:rPr lang="en-GB" dirty="0">
                <a:solidFill>
                  <a:srgbClr val="333333"/>
                </a:solidFill>
                <a:latin typeface="arial" panose="020B0604020202020204" pitchFamily="34" charset="0"/>
              </a:rPr>
              <a:t>   </a:t>
            </a:r>
            <a:endParaRPr lang="en-ZA" altLang="en-US" dirty="0">
              <a:solidFill>
                <a:prstClr val="black"/>
              </a:solidFill>
            </a:endParaRPr>
          </a:p>
        </p:txBody>
      </p:sp>
      <p:sp>
        <p:nvSpPr>
          <p:cNvPr id="72" name="Łącznik prosty 71">
            <a:extLst>
              <a:ext uri="{FF2B5EF4-FFF2-40B4-BE49-F238E27FC236}">
                <a16:creationId xmlns:a16="http://schemas.microsoft.com/office/drawing/2014/main" id="{2D71228D-81FE-40E5-A66A-3A2979A3B2D0}"/>
              </a:ext>
            </a:extLst>
          </p:cNvPr>
          <p:cNvSpPr/>
          <p:nvPr/>
        </p:nvSpPr>
        <p:spPr>
          <a:xfrm rot="10800000">
            <a:off x="7736400" y="1871820"/>
            <a:ext cx="2377440" cy="0"/>
          </a:xfrm>
          <a:prstGeom prst="line">
            <a:avLst/>
          </a:prstGeom>
          <a:solidFill>
            <a:srgbClr val="E71224">
              <a:alpha val="5000"/>
            </a:srgbClr>
          </a:solidFill>
          <a:ln w="126000">
            <a:solidFill>
              <a:srgbClr val="E71224"/>
            </a:solidFill>
            <a:tailEnd type="arrow"/>
          </a:ln>
        </p:spPr>
        <p:style>
          <a:lnRef idx="2">
            <a:schemeClr val="accent1"/>
          </a:lnRef>
          <a:fillRef idx="0">
            <a:schemeClr val="accent1"/>
          </a:fillRef>
          <a:effectRef idx="1">
            <a:schemeClr val="accent1"/>
          </a:effectRef>
          <a:fontRef idx="minor">
            <a:schemeClr val="tx1"/>
          </a:fontRef>
        </p:style>
        <p:txBody>
          <a:bodyPr wrap="none" rtlCol="0" anchor="ctr" anchorCtr="1"/>
          <a:lstStyle/>
          <a:p>
            <a:endParaRPr lang="de-DE">
              <a:solidFill>
                <a:srgbClr val="E71224"/>
              </a:solidFill>
            </a:endParaRPr>
          </a:p>
        </p:txBody>
      </p:sp>
      <p:sp>
        <p:nvSpPr>
          <p:cNvPr id="62" name="pole tekstowe 61">
            <a:extLst>
              <a:ext uri="{FF2B5EF4-FFF2-40B4-BE49-F238E27FC236}">
                <a16:creationId xmlns:a16="http://schemas.microsoft.com/office/drawing/2014/main" id="{35783601-74ED-4BA3-AEC8-F8A41F13616C}"/>
              </a:ext>
            </a:extLst>
          </p:cNvPr>
          <p:cNvSpPr txBox="1"/>
          <p:nvPr/>
        </p:nvSpPr>
        <p:spPr>
          <a:xfrm>
            <a:off x="7062160" y="897159"/>
            <a:ext cx="5851282" cy="923330"/>
          </a:xfrm>
          <a:prstGeom prst="rect">
            <a:avLst/>
          </a:prstGeom>
          <a:noFill/>
        </p:spPr>
        <p:txBody>
          <a:bodyPr wrap="square" rtlCol="0" anchor="ctr" anchorCtr="1">
            <a:spAutoFit/>
          </a:bodyPr>
          <a:lstStyle/>
          <a:p>
            <a:pPr algn="ctr"/>
            <a:r>
              <a:rPr lang="en-ZA" sz="5400" dirty="0">
                <a:solidFill>
                  <a:srgbClr val="E71224"/>
                </a:solidFill>
              </a:rPr>
              <a:t>DEMAND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right)">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heel(4)">
                                      <p:cBhvr>
                                        <p:cTn id="12" dur="2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41">
            <a:extLst>
              <a:ext uri="{FF2B5EF4-FFF2-40B4-BE49-F238E27FC236}">
                <a16:creationId xmlns:a16="http://schemas.microsoft.com/office/drawing/2014/main" id="{28A81676-D287-42C1-AA48-3A35E682D0D7}"/>
              </a:ext>
            </a:extLst>
          </p:cNvPr>
          <p:cNvSpPr>
            <a:spLocks noChangeArrowheads="1"/>
          </p:cNvSpPr>
          <p:nvPr/>
        </p:nvSpPr>
        <p:spPr bwMode="auto">
          <a:xfrm>
            <a:off x="1421756" y="6118226"/>
            <a:ext cx="8970276" cy="981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a:buNone/>
            </a:pPr>
            <a:r>
              <a:rPr lang="en-GB" sz="1200" b="1" i="1" dirty="0">
                <a:solidFill>
                  <a:srgbClr val="333333"/>
                </a:solidFill>
                <a:latin typeface="arial" panose="020B0604020202020204" pitchFamily="34" charset="0"/>
              </a:rPr>
              <a:t>Source</a:t>
            </a:r>
            <a:r>
              <a:rPr lang="en-GB" sz="1200" b="1" dirty="0">
                <a:solidFill>
                  <a:srgbClr val="333333"/>
                </a:solidFill>
                <a:latin typeface="arial" panose="020B0604020202020204" pitchFamily="34" charset="0"/>
              </a:rPr>
              <a:t>:</a:t>
            </a:r>
            <a:r>
              <a:rPr lang="en-GB" sz="1200" dirty="0">
                <a:solidFill>
                  <a:srgbClr val="333333"/>
                </a:solidFill>
                <a:latin typeface="arial" panose="020B0604020202020204" pitchFamily="34" charset="0"/>
              </a:rPr>
              <a:t> Jonathan Hu. (2016). </a:t>
            </a:r>
            <a:r>
              <a:rPr lang="en-GB" sz="1200" i="1" dirty="0">
                <a:solidFill>
                  <a:srgbClr val="333333"/>
                </a:solidFill>
                <a:latin typeface="arial" panose="020B0604020202020204" pitchFamily="34" charset="0"/>
              </a:rPr>
              <a:t>Coca Cola Supply Chain</a:t>
            </a:r>
            <a:r>
              <a:rPr lang="en-GB" sz="1200" dirty="0">
                <a:solidFill>
                  <a:srgbClr val="333333"/>
                </a:solidFill>
                <a:latin typeface="arial" panose="020B0604020202020204" pitchFamily="34" charset="0"/>
              </a:rPr>
              <a:t>. [Online Video]. 23 February 2016. Available from: </a:t>
            </a:r>
            <a:r>
              <a:rPr lang="en-GB" sz="1200" dirty="0">
                <a:solidFill>
                  <a:srgbClr val="004860"/>
                </a:solidFill>
                <a:latin typeface="arial" panose="020B0604020202020204" pitchFamily="34" charset="0"/>
                <a:hlinkClick r:id="rId3">
                  <a:extLst>
                    <a:ext uri="{A12FA001-AC4F-418D-AE19-62706E023703}">
                      <ahyp:hlinkClr xmlns:ahyp="http://schemas.microsoft.com/office/drawing/2018/hyperlinkcolor" val="tx"/>
                    </a:ext>
                  </a:extLst>
                </a:hlinkClick>
              </a:rPr>
              <a:t>https://youtu.be/UBSOiHUctrY</a:t>
            </a:r>
            <a:r>
              <a:rPr lang="en-GB" sz="1200" dirty="0">
                <a:solidFill>
                  <a:srgbClr val="333333"/>
                </a:solidFill>
                <a:latin typeface="arial" panose="020B0604020202020204" pitchFamily="34" charset="0"/>
              </a:rPr>
              <a:t>. [Accessed: 4 May 2021].</a:t>
            </a:r>
            <a:endParaRPr lang="en-GB" sz="1200" dirty="0">
              <a:solidFill>
                <a:srgbClr val="333333"/>
              </a:solidFill>
            </a:endParaRPr>
          </a:p>
          <a:p>
            <a:pPr algn="ctr"/>
            <a:r>
              <a:rPr lang="en-GB" sz="1200" dirty="0">
                <a:solidFill>
                  <a:srgbClr val="333333"/>
                </a:solidFill>
              </a:rPr>
              <a:t> </a:t>
            </a:r>
          </a:p>
          <a:p>
            <a:br>
              <a:rPr lang="en-GB" sz="1200" dirty="0">
                <a:solidFill>
                  <a:srgbClr val="000000"/>
                </a:solidFill>
                <a:hlinkClick r:id="rId4" tooltip="Edit text box 3">
                  <a:extLst>
                    <a:ext uri="{A12FA001-AC4F-418D-AE19-62706E023703}">
                      <ahyp:hlinkClr xmlns:ahyp="http://schemas.microsoft.com/office/drawing/2018/hyperlinkcolor" val="tx"/>
                    </a:ext>
                  </a:extLst>
                </a:hlinkClick>
              </a:rPr>
            </a:br>
            <a:endParaRPr lang="en-ZA" altLang="en-US" sz="500" dirty="0">
              <a:solidFill>
                <a:prstClr val="black"/>
              </a:solidFill>
            </a:endParaRPr>
          </a:p>
        </p:txBody>
      </p:sp>
      <p:pic>
        <p:nvPicPr>
          <p:cNvPr id="5" name="Picture 4">
            <a:extLst>
              <a:ext uri="{FF2B5EF4-FFF2-40B4-BE49-F238E27FC236}">
                <a16:creationId xmlns:a16="http://schemas.microsoft.com/office/drawing/2014/main" id="{FF85F788-D5AE-4ED1-990A-7BD8B1981490}"/>
              </a:ext>
            </a:extLst>
          </p:cNvPr>
          <p:cNvPicPr>
            <a:picLocks noChangeAspect="1"/>
          </p:cNvPicPr>
          <p:nvPr/>
        </p:nvPicPr>
        <p:blipFill rotWithShape="1">
          <a:blip r:embed="rId5"/>
          <a:srcRect l="4358" r="1385"/>
          <a:stretch/>
        </p:blipFill>
        <p:spPr>
          <a:xfrm>
            <a:off x="2419046" y="2352979"/>
            <a:ext cx="7972985" cy="3671650"/>
          </a:xfrm>
          <a:prstGeom prst="rect">
            <a:avLst/>
          </a:prstGeom>
        </p:spPr>
      </p:pic>
      <p:pic>
        <p:nvPicPr>
          <p:cNvPr id="14" name="Picture 3">
            <a:extLst>
              <a:ext uri="{FF2B5EF4-FFF2-40B4-BE49-F238E27FC236}">
                <a16:creationId xmlns:a16="http://schemas.microsoft.com/office/drawing/2014/main" id="{DF1E687D-5661-4B2A-8538-55BB31CEA48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19047" y="117049"/>
            <a:ext cx="7972985" cy="223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 name="Straight Connector 35">
            <a:extLst>
              <a:ext uri="{FF2B5EF4-FFF2-40B4-BE49-F238E27FC236}">
                <a16:creationId xmlns:a16="http://schemas.microsoft.com/office/drawing/2014/main" id="{0E816084-EA49-47BB-8244-5365CD8FD526}"/>
              </a:ext>
            </a:extLst>
          </p:cNvPr>
          <p:cNvCxnSpPr>
            <a:endCxn id="26" idx="0"/>
          </p:cNvCxnSpPr>
          <p:nvPr/>
        </p:nvCxnSpPr>
        <p:spPr>
          <a:xfrm flipH="1">
            <a:off x="3718183" y="1968769"/>
            <a:ext cx="779608" cy="1223377"/>
          </a:xfrm>
          <a:prstGeom prst="line">
            <a:avLst/>
          </a:prstGeom>
          <a:solidFill>
            <a:srgbClr val="E71224">
              <a:alpha val="5000"/>
            </a:srgbClr>
          </a:solidFill>
          <a:ln w="126000">
            <a:solidFill>
              <a:srgbClr val="E71224"/>
            </a:solidFill>
            <a:tailEnd type="arrow"/>
          </a:ln>
        </p:spPr>
        <p:style>
          <a:lnRef idx="2">
            <a:schemeClr val="accent1"/>
          </a:lnRef>
          <a:fillRef idx="0">
            <a:schemeClr val="accent1"/>
          </a:fillRef>
          <a:effectRef idx="1">
            <a:schemeClr val="accent1"/>
          </a:effectRef>
          <a:fontRef idx="minor">
            <a:schemeClr val="tx1"/>
          </a:fontRef>
        </p:style>
      </p:cxnSp>
      <p:sp>
        <p:nvSpPr>
          <p:cNvPr id="26" name="Rektangel 25">
            <a:extLst>
              <a:ext uri="{FF2B5EF4-FFF2-40B4-BE49-F238E27FC236}">
                <a16:creationId xmlns:a16="http://schemas.microsoft.com/office/drawing/2014/main" id="{49AE9230-0724-4866-B33A-30EA19DF2C14}"/>
              </a:ext>
            </a:extLst>
          </p:cNvPr>
          <p:cNvSpPr/>
          <p:nvPr/>
        </p:nvSpPr>
        <p:spPr>
          <a:xfrm>
            <a:off x="2255143" y="3192146"/>
            <a:ext cx="2926080" cy="2926080"/>
          </a:xfrm>
          <a:prstGeom prst="rect">
            <a:avLst/>
          </a:prstGeom>
          <a:solidFill>
            <a:srgbClr val="E71224">
              <a:alpha val="5000"/>
            </a:srgbClr>
          </a:solidFill>
          <a:ln w="126000">
            <a:solidFill>
              <a:srgbClr val="E71224"/>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ru-RU">
              <a:solidFill>
                <a:srgbClr val="E71224"/>
              </a:solidFill>
            </a:endParaRPr>
          </a:p>
        </p:txBody>
      </p:sp>
      <p:sp>
        <p:nvSpPr>
          <p:cNvPr id="44" name="Rektangel 43">
            <a:extLst>
              <a:ext uri="{FF2B5EF4-FFF2-40B4-BE49-F238E27FC236}">
                <a16:creationId xmlns:a16="http://schemas.microsoft.com/office/drawing/2014/main" id="{63F8C02F-0750-49ED-B265-C5A29928870D}"/>
              </a:ext>
            </a:extLst>
          </p:cNvPr>
          <p:cNvSpPr/>
          <p:nvPr/>
        </p:nvSpPr>
        <p:spPr>
          <a:xfrm>
            <a:off x="5290317" y="3885009"/>
            <a:ext cx="1463040" cy="1463040"/>
          </a:xfrm>
          <a:prstGeom prst="rect">
            <a:avLst/>
          </a:prstGeom>
          <a:solidFill>
            <a:srgbClr val="008C3A">
              <a:alpha val="5000"/>
            </a:srgbClr>
          </a:solidFill>
          <a:ln w="126000">
            <a:solidFill>
              <a:srgbClr val="008C3A"/>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fr-FR">
              <a:solidFill>
                <a:srgbClr val="008C3A"/>
              </a:solidFill>
            </a:endParaRPr>
          </a:p>
        </p:txBody>
      </p:sp>
      <p:sp>
        <p:nvSpPr>
          <p:cNvPr id="27" name="Rätvinklig triangel 26">
            <a:extLst>
              <a:ext uri="{FF2B5EF4-FFF2-40B4-BE49-F238E27FC236}">
                <a16:creationId xmlns:a16="http://schemas.microsoft.com/office/drawing/2014/main" id="{F3C4B9A9-497D-4BCC-8F7C-BC16CD967BC6}"/>
              </a:ext>
            </a:extLst>
          </p:cNvPr>
          <p:cNvSpPr/>
          <p:nvPr/>
        </p:nvSpPr>
        <p:spPr>
          <a:xfrm rot="-2700000">
            <a:off x="5747517" y="2928564"/>
            <a:ext cx="548640" cy="548640"/>
          </a:xfrm>
          <a:prstGeom prst="rtTriangle">
            <a:avLst/>
          </a:prstGeom>
          <a:solidFill>
            <a:srgbClr val="008C3A">
              <a:alpha val="5000"/>
            </a:srgbClr>
          </a:solidFill>
          <a:ln w="126000">
            <a:solidFill>
              <a:srgbClr val="008C3A"/>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fr-FR">
              <a:solidFill>
                <a:srgbClr val="008C3A"/>
              </a:solidFill>
            </a:endParaRPr>
          </a:p>
        </p:txBody>
      </p:sp>
      <p:sp>
        <p:nvSpPr>
          <p:cNvPr id="16" name="Прямая соединительная линия 15">
            <a:extLst>
              <a:ext uri="{FF2B5EF4-FFF2-40B4-BE49-F238E27FC236}">
                <a16:creationId xmlns:a16="http://schemas.microsoft.com/office/drawing/2014/main" id="{C98E6C77-8212-4BCB-BD80-5EBDB1B57CAB}"/>
              </a:ext>
            </a:extLst>
          </p:cNvPr>
          <p:cNvSpPr/>
          <p:nvPr/>
        </p:nvSpPr>
        <p:spPr>
          <a:xfrm rot="5400000">
            <a:off x="5107437" y="2352979"/>
            <a:ext cx="1828800" cy="0"/>
          </a:xfrm>
          <a:prstGeom prst="line">
            <a:avLst/>
          </a:prstGeom>
          <a:solidFill>
            <a:srgbClr val="008C3A">
              <a:alpha val="5000"/>
            </a:srgbClr>
          </a:solidFill>
          <a:ln w="126000">
            <a:solidFill>
              <a:srgbClr val="008C3A"/>
            </a:solidFill>
          </a:ln>
        </p:spPr>
        <p:style>
          <a:lnRef idx="2">
            <a:schemeClr val="accent1"/>
          </a:lnRef>
          <a:fillRef idx="0">
            <a:schemeClr val="accent1"/>
          </a:fillRef>
          <a:effectRef idx="1">
            <a:schemeClr val="accent1"/>
          </a:effectRef>
          <a:fontRef idx="minor">
            <a:schemeClr val="tx1"/>
          </a:fontRef>
        </p:style>
        <p:txBody>
          <a:bodyPr wrap="none" rtlCol="0" anchor="ctr" anchorCtr="1"/>
          <a:lstStyle/>
          <a:p>
            <a:endParaRPr lang="en-US">
              <a:solidFill>
                <a:srgbClr val="008C3A"/>
              </a:solidFill>
            </a:endParaRPr>
          </a:p>
        </p:txBody>
      </p:sp>
      <p:cxnSp>
        <p:nvCxnSpPr>
          <p:cNvPr id="48" name="Straight Connector 47">
            <a:extLst>
              <a:ext uri="{FF2B5EF4-FFF2-40B4-BE49-F238E27FC236}">
                <a16:creationId xmlns:a16="http://schemas.microsoft.com/office/drawing/2014/main" id="{6EBDFA55-5CEF-4CAA-8D81-3AF96395399F}"/>
              </a:ext>
            </a:extLst>
          </p:cNvPr>
          <p:cNvCxnSpPr>
            <a:endCxn id="37" idx="0"/>
          </p:cNvCxnSpPr>
          <p:nvPr/>
        </p:nvCxnSpPr>
        <p:spPr>
          <a:xfrm>
            <a:off x="7815284" y="1914754"/>
            <a:ext cx="767116" cy="1237406"/>
          </a:xfrm>
          <a:prstGeom prst="line">
            <a:avLst/>
          </a:prstGeom>
          <a:solidFill>
            <a:srgbClr val="AB008B">
              <a:alpha val="5000"/>
            </a:srgbClr>
          </a:solidFill>
          <a:ln w="126000">
            <a:solidFill>
              <a:srgbClr val="AB008B"/>
            </a:solidFill>
            <a:tailEnd type="arrow"/>
          </a:ln>
        </p:spPr>
        <p:style>
          <a:lnRef idx="2">
            <a:schemeClr val="accent1"/>
          </a:lnRef>
          <a:fillRef idx="0">
            <a:schemeClr val="accent1"/>
          </a:fillRef>
          <a:effectRef idx="1">
            <a:schemeClr val="accent1"/>
          </a:effectRef>
          <a:fontRef idx="minor">
            <a:schemeClr val="tx1"/>
          </a:fontRef>
        </p:style>
      </p:cxnSp>
      <p:sp>
        <p:nvSpPr>
          <p:cNvPr id="37" name="Прямоугольник 36">
            <a:extLst>
              <a:ext uri="{FF2B5EF4-FFF2-40B4-BE49-F238E27FC236}">
                <a16:creationId xmlns:a16="http://schemas.microsoft.com/office/drawing/2014/main" id="{E7FAEACB-B941-41B7-99EC-E962DB080083}"/>
              </a:ext>
            </a:extLst>
          </p:cNvPr>
          <p:cNvSpPr/>
          <p:nvPr/>
        </p:nvSpPr>
        <p:spPr>
          <a:xfrm>
            <a:off x="6845040" y="3152160"/>
            <a:ext cx="3474720" cy="2743200"/>
          </a:xfrm>
          <a:prstGeom prst="rect">
            <a:avLst/>
          </a:prstGeom>
          <a:solidFill>
            <a:srgbClr val="AB008B">
              <a:alpha val="5000"/>
            </a:srgbClr>
          </a:solidFill>
          <a:ln w="126000">
            <a:solidFill>
              <a:srgbClr val="AB008B"/>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en-US">
              <a:solidFill>
                <a:srgbClr val="AB008B"/>
              </a:solidFill>
            </a:endParaRPr>
          </a:p>
        </p:txBody>
      </p:sp>
    </p:spTree>
    <p:extLst>
      <p:ext uri="{BB962C8B-B14F-4D97-AF65-F5344CB8AC3E}">
        <p14:creationId xmlns:p14="http://schemas.microsoft.com/office/powerpoint/2010/main" val="169468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up)">
                                      <p:cBhvr>
                                        <p:cTn id="18" dur="500"/>
                                        <p:tgtEl>
                                          <p:spTgt spid="2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up)">
                                      <p:cBhvr>
                                        <p:cTn id="26" dur="500"/>
                                        <p:tgtEl>
                                          <p:spTgt spid="48"/>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4" grpId="0" animBg="1"/>
      <p:bldP spid="27" grpId="0" animBg="1"/>
      <p:bldP spid="16"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6">
            <a:extLst>
              <a:ext uri="{FF2B5EF4-FFF2-40B4-BE49-F238E27FC236}">
                <a16:creationId xmlns:a16="http://schemas.microsoft.com/office/drawing/2014/main" id="{5183780D-A98D-4582-AF2B-90F63F6EC3ED}"/>
              </a:ext>
            </a:extLst>
          </p:cNvPr>
          <p:cNvSpPr>
            <a:spLocks noGrp="1"/>
          </p:cNvSpPr>
          <p:nvPr>
            <p:ph type="title"/>
          </p:nvPr>
        </p:nvSpPr>
        <p:spPr/>
        <p:txBody>
          <a:bodyPr/>
          <a:lstStyle/>
          <a:p>
            <a:pPr eaLnBrk="1" hangingPunct="1"/>
            <a:r>
              <a:rPr lang="en-GB" altLang="en-US"/>
              <a:t>Agility, adaptability and alignment</a:t>
            </a:r>
            <a:endParaRPr lang="en-US" altLang="en-US"/>
          </a:p>
        </p:txBody>
      </p:sp>
      <p:pic>
        <p:nvPicPr>
          <p:cNvPr id="4" name="Picture 3">
            <a:extLst>
              <a:ext uri="{FF2B5EF4-FFF2-40B4-BE49-F238E27FC236}">
                <a16:creationId xmlns:a16="http://schemas.microsoft.com/office/drawing/2014/main" id="{89167011-EF3A-44EF-B344-B651D9A9C22E}"/>
              </a:ext>
            </a:extLst>
          </p:cNvPr>
          <p:cNvPicPr>
            <a:picLocks noChangeAspect="1"/>
          </p:cNvPicPr>
          <p:nvPr/>
        </p:nvPicPr>
        <p:blipFill>
          <a:blip r:embed="rId3"/>
          <a:stretch>
            <a:fillRect/>
          </a:stretch>
        </p:blipFill>
        <p:spPr>
          <a:xfrm>
            <a:off x="1577066" y="1167117"/>
            <a:ext cx="9037868" cy="5083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6">
            <a:extLst>
              <a:ext uri="{FF2B5EF4-FFF2-40B4-BE49-F238E27FC236}">
                <a16:creationId xmlns:a16="http://schemas.microsoft.com/office/drawing/2014/main" id="{50BD2728-212D-4419-BE3F-41D30D8E05E5}"/>
              </a:ext>
            </a:extLst>
          </p:cNvPr>
          <p:cNvSpPr>
            <a:spLocks noGrp="1"/>
          </p:cNvSpPr>
          <p:nvPr>
            <p:ph type="title"/>
          </p:nvPr>
        </p:nvSpPr>
        <p:spPr/>
        <p:txBody>
          <a:bodyPr>
            <a:normAutofit fontScale="90000"/>
          </a:bodyPr>
          <a:lstStyle/>
          <a:p>
            <a:pPr eaLnBrk="1" hangingPunct="1">
              <a:defRPr/>
            </a:pPr>
            <a:r>
              <a:rPr lang="en-GB" altLang="en-US" dirty="0"/>
              <a:t>Institutions, marketing and supply chain management</a:t>
            </a:r>
            <a:endParaRPr lang="en-US" altLang="en-US" dirty="0"/>
          </a:p>
        </p:txBody>
      </p:sp>
      <p:sp>
        <p:nvSpPr>
          <p:cNvPr id="6147" name="Content Placeholder 7">
            <a:extLst>
              <a:ext uri="{FF2B5EF4-FFF2-40B4-BE49-F238E27FC236}">
                <a16:creationId xmlns:a16="http://schemas.microsoft.com/office/drawing/2014/main" id="{37A71436-0DC9-4132-847A-E297AB9E1F19}"/>
              </a:ext>
            </a:extLst>
          </p:cNvPr>
          <p:cNvSpPr>
            <a:spLocks noGrp="1"/>
          </p:cNvSpPr>
          <p:nvPr>
            <p:ph idx="1"/>
          </p:nvPr>
        </p:nvSpPr>
        <p:spPr>
          <a:xfrm>
            <a:off x="609600" y="1166018"/>
            <a:ext cx="10972800" cy="4525963"/>
          </a:xfrm>
        </p:spPr>
        <p:txBody>
          <a:bodyPr/>
          <a:lstStyle/>
          <a:p>
            <a:pPr eaLnBrk="1" hangingPunct="1">
              <a:defRPr/>
            </a:pPr>
            <a:r>
              <a:rPr lang="en-GB" sz="2800" b="1" dirty="0"/>
              <a:t>Marketing</a:t>
            </a:r>
          </a:p>
          <a:p>
            <a:pPr lvl="1" eaLnBrk="1" hangingPunct="1">
              <a:defRPr/>
            </a:pPr>
            <a:r>
              <a:rPr lang="en-GB" sz="2400" dirty="0"/>
              <a:t>Companies marketing controversial products, e.g. tobacco must be particularly adept at interpreting local rules and customs </a:t>
            </a:r>
          </a:p>
          <a:p>
            <a:pPr lvl="1" eaLnBrk="1" hangingPunct="1">
              <a:defRPr/>
            </a:pPr>
            <a:r>
              <a:rPr lang="en-GB" sz="2400" dirty="0"/>
              <a:t>Other marketing constraints include standards in advertising, personal information and ownership restrictions (FDI vs online marketing). </a:t>
            </a:r>
          </a:p>
          <a:p>
            <a:pPr eaLnBrk="1" hangingPunct="1">
              <a:defRPr/>
            </a:pPr>
            <a:r>
              <a:rPr lang="en-GB" sz="2400" b="1" dirty="0"/>
              <a:t>Supply chain</a:t>
            </a:r>
          </a:p>
          <a:p>
            <a:pPr lvl="1" eaLnBrk="1" hangingPunct="1">
              <a:defRPr/>
            </a:pPr>
            <a:r>
              <a:rPr lang="en-ZA" sz="2400" dirty="0"/>
              <a:t>Ownership – some countries do not allow a WOS </a:t>
            </a:r>
            <a:endParaRPr lang="en-US" sz="2400" dirty="0"/>
          </a:p>
          <a:p>
            <a:pPr marL="742950" marR="0" lvl="1" indent="-2857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rPr>
              <a:t>Create interdependencies between firms, they themselves can become a channel for the diffusion of practices and norms.</a:t>
            </a:r>
            <a:endParaRPr kumimoji="0" lang="en-US" sz="2400" b="0" i="0" u="none" strike="noStrike" kern="1200" cap="none" spc="0" normalizeH="0" baseline="0" noProof="0" dirty="0">
              <a:ln>
                <a:noFill/>
              </a:ln>
              <a:solidFill>
                <a:prstClr val="black"/>
              </a:solidFill>
              <a:effectLst/>
              <a:uLnTx/>
              <a:uFillTx/>
            </a:endParaRPr>
          </a:p>
          <a:p>
            <a:pPr eaLnBrk="1" hangingPunct="1">
              <a:defRPr/>
            </a:pPr>
            <a:endParaRPr lang="en-US" sz="2400" dirty="0">
              <a:solidFill>
                <a:srgbClr val="000000"/>
              </a:solidFill>
            </a:endParaRPr>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E1EFA9D-A73A-463C-9353-46B619F9315A}"/>
              </a:ext>
            </a:extLst>
          </p:cNvPr>
          <p:cNvSpPr>
            <a:spLocks noGrp="1"/>
          </p:cNvSpPr>
          <p:nvPr>
            <p:ph type="title"/>
          </p:nvPr>
        </p:nvSpPr>
        <p:spPr>
          <a:xfrm>
            <a:off x="609600" y="274638"/>
            <a:ext cx="10972800" cy="1143000"/>
          </a:xfrm>
        </p:spPr>
        <p:txBody>
          <a:bodyPr>
            <a:normAutofit fontScale="90000"/>
          </a:bodyPr>
          <a:lstStyle/>
          <a:p>
            <a:r>
              <a:rPr lang="en-ZA" b="1" i="0" dirty="0">
                <a:solidFill>
                  <a:srgbClr val="333333"/>
                </a:solidFill>
                <a:effectLst/>
                <a:latin typeface="arial" panose="020B0604020202020204" pitchFamily="34" charset="0"/>
              </a:rPr>
              <a:t>MARKETING BLUNDER: H&amp;M hoodie advertisement</a:t>
            </a:r>
            <a:endParaRPr lang="en-US" dirty="0"/>
          </a:p>
        </p:txBody>
      </p:sp>
      <p:pic>
        <p:nvPicPr>
          <p:cNvPr id="5" name="Picture 4">
            <a:extLst>
              <a:ext uri="{FF2B5EF4-FFF2-40B4-BE49-F238E27FC236}">
                <a16:creationId xmlns:a16="http://schemas.microsoft.com/office/drawing/2014/main" id="{F7C474DD-A6D1-443A-87E7-F5AB324BB7D2}"/>
              </a:ext>
            </a:extLst>
          </p:cNvPr>
          <p:cNvPicPr>
            <a:picLocks noChangeAspect="1"/>
          </p:cNvPicPr>
          <p:nvPr/>
        </p:nvPicPr>
        <p:blipFill>
          <a:blip r:embed="rId3"/>
          <a:stretch>
            <a:fillRect/>
          </a:stretch>
        </p:blipFill>
        <p:spPr>
          <a:xfrm>
            <a:off x="2546225" y="1600201"/>
            <a:ext cx="7099549" cy="4525963"/>
          </a:xfrm>
          <a:prstGeom prst="rect">
            <a:avLst/>
          </a:prstGeom>
          <a:noFill/>
        </p:spPr>
      </p:pic>
      <p:sp>
        <p:nvSpPr>
          <p:cNvPr id="11" name="TextBox 10">
            <a:extLst>
              <a:ext uri="{FF2B5EF4-FFF2-40B4-BE49-F238E27FC236}">
                <a16:creationId xmlns:a16="http://schemas.microsoft.com/office/drawing/2014/main" id="{3A62D46E-9E12-47E4-B2EB-9FE2EB0EFCD8}"/>
              </a:ext>
            </a:extLst>
          </p:cNvPr>
          <p:cNvSpPr txBox="1"/>
          <p:nvPr/>
        </p:nvSpPr>
        <p:spPr>
          <a:xfrm>
            <a:off x="4408274" y="6214030"/>
            <a:ext cx="6122772" cy="369332"/>
          </a:xfrm>
          <a:prstGeom prst="rect">
            <a:avLst/>
          </a:prstGeom>
          <a:noFill/>
        </p:spPr>
        <p:txBody>
          <a:bodyPr wrap="square">
            <a:spAutoFit/>
          </a:bodyPr>
          <a:lstStyle/>
          <a:p>
            <a:r>
              <a:rPr lang="en-ZA" b="1" i="1" dirty="0">
                <a:solidFill>
                  <a:srgbClr val="333333"/>
                </a:solidFill>
                <a:effectLst/>
                <a:latin typeface="arial" panose="020B0604020202020204" pitchFamily="34" charset="0"/>
              </a:rPr>
              <a:t>Source: </a:t>
            </a:r>
            <a:r>
              <a:rPr lang="en-ZA" b="0" i="1" dirty="0" err="1">
                <a:solidFill>
                  <a:srgbClr val="333333"/>
                </a:solidFill>
                <a:effectLst/>
                <a:latin typeface="arial" panose="020B0604020202020204" pitchFamily="34" charset="0"/>
              </a:rPr>
              <a:t>DispatchLIVE</a:t>
            </a:r>
            <a:r>
              <a:rPr lang="en-ZA" b="0" i="1" dirty="0">
                <a:solidFill>
                  <a:srgbClr val="333333"/>
                </a:solidFill>
                <a:effectLst/>
                <a:latin typeface="arial" panose="020B0604020202020204" pitchFamily="34" charset="0"/>
              </a:rPr>
              <a:t> (2018) </a:t>
            </a:r>
            <a:endParaRPr lang="en-ZA" dirty="0"/>
          </a:p>
        </p:txBody>
      </p:sp>
    </p:spTree>
    <p:extLst>
      <p:ext uri="{BB962C8B-B14F-4D97-AF65-F5344CB8AC3E}">
        <p14:creationId xmlns:p14="http://schemas.microsoft.com/office/powerpoint/2010/main" val="3978041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6">
            <a:extLst>
              <a:ext uri="{FF2B5EF4-FFF2-40B4-BE49-F238E27FC236}">
                <a16:creationId xmlns:a16="http://schemas.microsoft.com/office/drawing/2014/main" id="{1F58D835-6EE2-4559-BB1B-1F7C8A0F3C87}"/>
              </a:ext>
            </a:extLst>
          </p:cNvPr>
          <p:cNvSpPr>
            <a:spLocks noGrp="1"/>
          </p:cNvSpPr>
          <p:nvPr>
            <p:ph type="title"/>
          </p:nvPr>
        </p:nvSpPr>
        <p:spPr>
          <a:xfrm>
            <a:off x="1166646" y="-30163"/>
            <a:ext cx="10318922" cy="1143001"/>
          </a:xfrm>
        </p:spPr>
        <p:txBody>
          <a:bodyPr>
            <a:normAutofit fontScale="90000"/>
          </a:bodyPr>
          <a:lstStyle/>
          <a:p>
            <a:pPr eaLnBrk="1" hangingPunct="1">
              <a:defRPr/>
            </a:pPr>
            <a:r>
              <a:rPr lang="en-GB" altLang="en-US" dirty="0"/>
              <a:t>Resource-based view</a:t>
            </a:r>
            <a:br>
              <a:rPr lang="en-GB" altLang="en-US" dirty="0"/>
            </a:br>
            <a:r>
              <a:rPr lang="en-GB" b="1" i="0" dirty="0">
                <a:solidFill>
                  <a:srgbClr val="333333"/>
                </a:solidFill>
                <a:effectLst/>
                <a:latin typeface="arial" panose="020B0604020202020204" pitchFamily="34" charset="0"/>
              </a:rPr>
              <a:t>VRIO for Coca Cola’s marketing and supply chain</a:t>
            </a:r>
            <a:endParaRPr lang="en-US" altLang="en-US" dirty="0"/>
          </a:p>
        </p:txBody>
      </p:sp>
      <p:sp>
        <p:nvSpPr>
          <p:cNvPr id="6147" name="Content Placeholder 7">
            <a:extLst>
              <a:ext uri="{FF2B5EF4-FFF2-40B4-BE49-F238E27FC236}">
                <a16:creationId xmlns:a16="http://schemas.microsoft.com/office/drawing/2014/main" id="{976FEB1E-B71B-45E5-BF33-ABC78F4FD892}"/>
              </a:ext>
            </a:extLst>
          </p:cNvPr>
          <p:cNvSpPr>
            <a:spLocks noGrp="1"/>
          </p:cNvSpPr>
          <p:nvPr>
            <p:ph idx="1"/>
          </p:nvPr>
        </p:nvSpPr>
        <p:spPr>
          <a:xfrm>
            <a:off x="1638300" y="1112838"/>
            <a:ext cx="8915400" cy="4762500"/>
          </a:xfrm>
        </p:spPr>
        <p:txBody>
          <a:bodyPr/>
          <a:lstStyle/>
          <a:p>
            <a:pPr eaLnBrk="1" hangingPunct="1">
              <a:defRPr/>
            </a:pPr>
            <a:endParaRPr lang="en-US" sz="2800" dirty="0"/>
          </a:p>
          <a:p>
            <a:pPr eaLnBrk="1" hangingPunct="1">
              <a:defRPr/>
            </a:pPr>
            <a:endParaRPr lang="en-US" sz="2800" dirty="0">
              <a:solidFill>
                <a:srgbClr val="000000"/>
              </a:solidFill>
            </a:endParaRPr>
          </a:p>
          <a:p>
            <a:pPr eaLnBrk="1" hangingPunct="1">
              <a:defRPr/>
            </a:pPr>
            <a:endParaRPr lang="en-US" sz="2800" dirty="0"/>
          </a:p>
          <a:p>
            <a:pPr eaLnBrk="1" hangingPunct="1">
              <a:defRPr/>
            </a:pPr>
            <a:endParaRPr lang="en-US" sz="2800" dirty="0"/>
          </a:p>
          <a:p>
            <a:pPr marL="0" indent="0" algn="ctr" eaLnBrk="1" hangingPunct="1">
              <a:buNone/>
              <a:defRPr/>
            </a:pPr>
            <a:endParaRPr lang="en-US" altLang="en-US" sz="2400" dirty="0"/>
          </a:p>
        </p:txBody>
      </p:sp>
      <p:pic>
        <p:nvPicPr>
          <p:cNvPr id="3" name="Picture 2">
            <a:extLst>
              <a:ext uri="{FF2B5EF4-FFF2-40B4-BE49-F238E27FC236}">
                <a16:creationId xmlns:a16="http://schemas.microsoft.com/office/drawing/2014/main" id="{3F2204AA-90CA-433A-B106-B1EBAC21DCDD}"/>
              </a:ext>
            </a:extLst>
          </p:cNvPr>
          <p:cNvPicPr>
            <a:picLocks noChangeAspect="1"/>
          </p:cNvPicPr>
          <p:nvPr/>
        </p:nvPicPr>
        <p:blipFill>
          <a:blip r:embed="rId3"/>
          <a:stretch>
            <a:fillRect/>
          </a:stretch>
        </p:blipFill>
        <p:spPr>
          <a:xfrm>
            <a:off x="1515210" y="982662"/>
            <a:ext cx="9621794" cy="5412259"/>
          </a:xfrm>
          <a:prstGeom prst="rect">
            <a:avLst/>
          </a:prstGeom>
        </p:spPr>
      </p:pic>
      <p:sp>
        <p:nvSpPr>
          <p:cNvPr id="8" name="TextBox 7">
            <a:extLst>
              <a:ext uri="{FF2B5EF4-FFF2-40B4-BE49-F238E27FC236}">
                <a16:creationId xmlns:a16="http://schemas.microsoft.com/office/drawing/2014/main" id="{36DB9651-C1F8-4B00-8EF9-1854E9CACB8A}"/>
              </a:ext>
            </a:extLst>
          </p:cNvPr>
          <p:cNvSpPr txBox="1"/>
          <p:nvPr/>
        </p:nvSpPr>
        <p:spPr>
          <a:xfrm>
            <a:off x="3060036" y="6439770"/>
            <a:ext cx="8370517" cy="307777"/>
          </a:xfrm>
          <a:prstGeom prst="rect">
            <a:avLst/>
          </a:prstGeom>
          <a:noFill/>
        </p:spPr>
        <p:txBody>
          <a:bodyPr wrap="square">
            <a:spAutoFit/>
          </a:bodyPr>
          <a:lstStyle/>
          <a:p>
            <a:r>
              <a:rPr lang="en-GB" sz="1400" b="1" i="1" dirty="0">
                <a:solidFill>
                  <a:srgbClr val="333333"/>
                </a:solidFill>
                <a:effectLst/>
                <a:latin typeface="arial" panose="020B0604020202020204" pitchFamily="34" charset="0"/>
              </a:rPr>
              <a:t>Source</a:t>
            </a:r>
            <a:r>
              <a:rPr lang="en-GB" sz="1400" b="0" i="0" dirty="0">
                <a:solidFill>
                  <a:srgbClr val="333333"/>
                </a:solidFill>
                <a:effectLst/>
                <a:latin typeface="Arial" panose="020B0604020202020204" pitchFamily="34" charset="0"/>
              </a:rPr>
              <a:t>: </a:t>
            </a:r>
            <a:r>
              <a:rPr lang="en-GB" sz="1400" b="0" i="1" dirty="0">
                <a:solidFill>
                  <a:srgbClr val="333333"/>
                </a:solidFill>
                <a:effectLst/>
                <a:latin typeface="arial" panose="020B0604020202020204" pitchFamily="34" charset="0"/>
              </a:rPr>
              <a:t>Adapted from Pratap (2017) and </a:t>
            </a:r>
            <a:r>
              <a:rPr lang="en-GB" sz="1400" b="0" i="1" u="none" strike="noStrike" dirty="0">
                <a:solidFill>
                  <a:srgbClr val="004860"/>
                </a:solidFill>
                <a:effectLst/>
                <a:latin typeface="arial" panose="020B0604020202020204" pitchFamily="34" charset="0"/>
                <a:hlinkClick r:id="rId4"/>
              </a:rPr>
              <a:t>"VRIO Analysis"</a:t>
            </a:r>
            <a:r>
              <a:rPr lang="en-GB" sz="1400" b="0" i="1" dirty="0">
                <a:solidFill>
                  <a:srgbClr val="333333"/>
                </a:solidFill>
                <a:effectLst/>
                <a:latin typeface="arial" panose="020B0604020202020204" pitchFamily="34" charset="0"/>
              </a:rPr>
              <a:t> by John Morris</a:t>
            </a:r>
            <a:endParaRPr lang="en-ZA"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6">
            <a:extLst>
              <a:ext uri="{FF2B5EF4-FFF2-40B4-BE49-F238E27FC236}">
                <a16:creationId xmlns:a16="http://schemas.microsoft.com/office/drawing/2014/main" id="{2ED110CD-2A6B-4BE3-8FCE-DEF111E0C00A}"/>
              </a:ext>
            </a:extLst>
          </p:cNvPr>
          <p:cNvSpPr>
            <a:spLocks noGrp="1"/>
          </p:cNvSpPr>
          <p:nvPr>
            <p:ph type="title"/>
          </p:nvPr>
        </p:nvSpPr>
        <p:spPr/>
        <p:txBody>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6CC2FE9A-868A-4CC5-9FC5-ADEBAE7A9DD4}"/>
              </a:ext>
            </a:extLst>
          </p:cNvPr>
          <p:cNvSpPr>
            <a:spLocks noGrp="1"/>
          </p:cNvSpPr>
          <p:nvPr>
            <p:ph idx="1"/>
          </p:nvPr>
        </p:nvSpPr>
        <p:spPr>
          <a:xfrm>
            <a:off x="1638300" y="1417638"/>
            <a:ext cx="8915400" cy="4525962"/>
          </a:xfrm>
        </p:spPr>
        <p:txBody>
          <a:bodyPr/>
          <a:lstStyle/>
          <a:p>
            <a:pPr marL="0" indent="0">
              <a:buNone/>
              <a:defRPr/>
            </a:pPr>
            <a:r>
              <a:rPr lang="en-GB" sz="2800" b="1" dirty="0"/>
              <a:t>B-2-B marketing</a:t>
            </a:r>
            <a:endParaRPr lang="en-US" sz="2000" dirty="0"/>
          </a:p>
          <a:p>
            <a:pPr marL="803275">
              <a:defRPr/>
            </a:pPr>
            <a:r>
              <a:rPr lang="en-US" sz="2000" dirty="0"/>
              <a:t>In B2B markets, the customer uses the product for goods, which may go through several transformations before reaching the consumer. </a:t>
            </a:r>
          </a:p>
          <a:p>
            <a:pPr marL="803275">
              <a:defRPr/>
            </a:pPr>
            <a:r>
              <a:rPr lang="en-US" sz="2000" dirty="0"/>
              <a:t>First challenge is to understand the value chain that the product feeds into and how to influence the key decision-makers in the value chain, without being their direct supplier.</a:t>
            </a:r>
          </a:p>
          <a:p>
            <a:pPr marL="0" indent="0">
              <a:buNone/>
              <a:defRPr/>
            </a:pPr>
            <a:r>
              <a:rPr lang="en-US" sz="2400" b="1" dirty="0"/>
              <a:t>Three ideas that can influence decision makers: </a:t>
            </a:r>
          </a:p>
          <a:p>
            <a:pPr lvl="1">
              <a:buFont typeface="Arial" panose="020B0604020202020204" pitchFamily="34" charset="0"/>
              <a:buChar char="•"/>
              <a:defRPr/>
            </a:pPr>
            <a:r>
              <a:rPr lang="en-US" sz="2000" dirty="0"/>
              <a:t>Relationship marketing: A focus to establish, maintain and enhance relationships with customers.</a:t>
            </a:r>
          </a:p>
          <a:p>
            <a:pPr lvl="1">
              <a:buFont typeface="Arial" panose="020B0604020202020204" pitchFamily="34" charset="0"/>
              <a:buChar char="•"/>
              <a:defRPr/>
            </a:pPr>
            <a:r>
              <a:rPr lang="en-US" sz="2000" dirty="0"/>
              <a:t>Ingredients branding: Creating a brand identity for a component of a product. </a:t>
            </a:r>
          </a:p>
          <a:p>
            <a:pPr lvl="1">
              <a:buFont typeface="Arial" panose="020B0604020202020204" pitchFamily="34" charset="0"/>
              <a:buChar char="•"/>
              <a:defRPr/>
            </a:pPr>
            <a:r>
              <a:rPr lang="en-US" sz="2000" dirty="0"/>
              <a:t>Lobbying regulatory authorities: Aim to influence regulatory standards. </a:t>
            </a:r>
            <a:endParaRPr lang="en-GB" sz="2000" dirty="0"/>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6">
            <a:extLst>
              <a:ext uri="{FF2B5EF4-FFF2-40B4-BE49-F238E27FC236}">
                <a16:creationId xmlns:a16="http://schemas.microsoft.com/office/drawing/2014/main" id="{09FEB4F2-44B1-49B5-B725-197F9C3A1DDC}"/>
              </a:ext>
            </a:extLst>
          </p:cNvPr>
          <p:cNvSpPr>
            <a:spLocks noGrp="1"/>
          </p:cNvSpPr>
          <p:nvPr>
            <p:ph type="title"/>
          </p:nvPr>
        </p:nvSpPr>
        <p:spPr/>
        <p:txBody>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23D3FE93-C453-4A73-8A13-0D2A180741B1}"/>
              </a:ext>
            </a:extLst>
          </p:cNvPr>
          <p:cNvSpPr>
            <a:spLocks noGrp="1"/>
          </p:cNvSpPr>
          <p:nvPr>
            <p:ph idx="1"/>
          </p:nvPr>
        </p:nvSpPr>
        <p:spPr>
          <a:xfrm>
            <a:off x="1638300" y="1417638"/>
            <a:ext cx="8915400" cy="4525962"/>
          </a:xfrm>
        </p:spPr>
        <p:txBody>
          <a:bodyPr/>
          <a:lstStyle/>
          <a:p>
            <a:pPr marL="0" indent="0">
              <a:buNone/>
              <a:defRPr/>
            </a:pPr>
            <a:r>
              <a:rPr lang="en-US" sz="2800" b="1" dirty="0"/>
              <a:t>Country of origin</a:t>
            </a:r>
            <a:endParaRPr lang="en-US" sz="2000" dirty="0"/>
          </a:p>
          <a:p>
            <a:pPr>
              <a:defRPr/>
            </a:pPr>
            <a:r>
              <a:rPr lang="en-US" sz="2000" dirty="0"/>
              <a:t>The positive or negative perception of firms and products from a certain country.</a:t>
            </a:r>
          </a:p>
          <a:p>
            <a:pPr>
              <a:defRPr/>
            </a:pPr>
            <a:r>
              <a:rPr lang="en-US" sz="2000" dirty="0"/>
              <a:t>Being an outsider (especially a foreigner) is often seen as a disadvantage, however sometimes this can be the opposite.</a:t>
            </a:r>
          </a:p>
          <a:p>
            <a:pPr>
              <a:defRPr/>
            </a:pPr>
            <a:r>
              <a:rPr lang="en-US" sz="2000" dirty="0"/>
              <a:t>Marketers have to decide whether to enhance or downplay such country-of-origin effects </a:t>
            </a:r>
          </a:p>
          <a:p>
            <a:pPr>
              <a:defRPr/>
            </a:pPr>
            <a:r>
              <a:rPr lang="en-US" sz="2000" dirty="0"/>
              <a:t>Some deliberately associate with a different country</a:t>
            </a:r>
          </a:p>
          <a:p>
            <a:pPr>
              <a:defRPr/>
            </a:pPr>
            <a:endParaRPr lang="en-US" sz="2000" dirty="0"/>
          </a:p>
          <a:p>
            <a:pPr marL="0" indent="0" algn="ctr">
              <a:buNone/>
              <a:defRPr/>
            </a:pPr>
            <a:r>
              <a:rPr lang="en-US" sz="2800" dirty="0"/>
              <a:t>CAN YOU THINK OF SOME EXAMPLES?</a:t>
            </a:r>
            <a:endParaRPr lang="en-US"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a:extLst>
              <a:ext uri="{FF2B5EF4-FFF2-40B4-BE49-F238E27FC236}">
                <a16:creationId xmlns:a16="http://schemas.microsoft.com/office/drawing/2014/main" id="{E97F3062-44F8-415B-80A7-0B5C164A0B24}"/>
              </a:ext>
            </a:extLst>
          </p:cNvPr>
          <p:cNvSpPr>
            <a:spLocks noGrp="1"/>
          </p:cNvSpPr>
          <p:nvPr>
            <p:ph type="title"/>
          </p:nvPr>
        </p:nvSpPr>
        <p:spPr/>
        <p:txBody>
          <a:bodyPr/>
          <a:lstStyle/>
          <a:p>
            <a:pPr eaLnBrk="1" hangingPunct="1"/>
            <a:r>
              <a:rPr lang="en-US" altLang="en-US"/>
              <a:t>Summary Lesson 7</a:t>
            </a:r>
          </a:p>
        </p:txBody>
      </p:sp>
      <p:sp>
        <p:nvSpPr>
          <p:cNvPr id="93187" name="Rectangle 1">
            <a:extLst>
              <a:ext uri="{FF2B5EF4-FFF2-40B4-BE49-F238E27FC236}">
                <a16:creationId xmlns:a16="http://schemas.microsoft.com/office/drawing/2014/main" id="{7AB81DE1-7539-4D2F-8086-71B401DE3C19}"/>
              </a:ext>
            </a:extLst>
          </p:cNvPr>
          <p:cNvSpPr>
            <a:spLocks noChangeArrowheads="1"/>
          </p:cNvSpPr>
          <p:nvPr/>
        </p:nvSpPr>
        <p:spPr bwMode="auto">
          <a:xfrm>
            <a:off x="494270" y="1241425"/>
            <a:ext cx="11454714" cy="4286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Consumers come first!</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To avoid marketing blunders, managers should study consumer </a:t>
            </a:r>
            <a:r>
              <a:rPr lang="en-US" altLang="en-US" sz="2400" dirty="0" err="1">
                <a:solidFill>
                  <a:srgbClr val="000000"/>
                </a:solidFill>
                <a:cs typeface="Calibri" panose="020F0502020204030204" pitchFamily="34" charset="0"/>
              </a:rPr>
              <a:t>behaviour</a:t>
            </a:r>
            <a:r>
              <a:rPr lang="en-US" altLang="en-US" sz="2400" dirty="0">
                <a:solidFill>
                  <a:srgbClr val="000000"/>
                </a:solidFill>
                <a:cs typeface="Calibri" panose="020F0502020204030204" pitchFamily="34" charset="0"/>
              </a:rPr>
              <a:t> before deploying their marketing mix.</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Managers can enhance supply chain management by focusing on agility, adaptability and alignment (triple A).</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Don’t only focus on B-2-C markets – B-2-B can be very profitable if you can influence the value chain.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6">
            <a:extLst>
              <a:ext uri="{FF2B5EF4-FFF2-40B4-BE49-F238E27FC236}">
                <a16:creationId xmlns:a16="http://schemas.microsoft.com/office/drawing/2014/main" id="{EBCF8A94-ED77-4CE3-BD8F-28B09367B11A}"/>
              </a:ext>
            </a:extLst>
          </p:cNvPr>
          <p:cNvSpPr>
            <a:spLocks noGrp="1"/>
          </p:cNvSpPr>
          <p:nvPr>
            <p:ph type="title"/>
          </p:nvPr>
        </p:nvSpPr>
        <p:spPr/>
        <p:txBody>
          <a:bodyPr>
            <a:normAutofit fontScale="90000"/>
          </a:bodyPr>
          <a:lstStyle/>
          <a:p>
            <a:pPr eaLnBrk="1" hangingPunct="1">
              <a:defRPr/>
            </a:pPr>
            <a:r>
              <a:rPr lang="en-GB" dirty="0"/>
              <a:t>Lesson 7 – Customers and suppliers of the global business (Chapter 17)</a:t>
            </a:r>
            <a:endParaRPr lang="en-US" altLang="en-US" dirty="0"/>
          </a:p>
        </p:txBody>
      </p:sp>
      <p:sp>
        <p:nvSpPr>
          <p:cNvPr id="41987" name="Content Placeholder 7">
            <a:extLst>
              <a:ext uri="{FF2B5EF4-FFF2-40B4-BE49-F238E27FC236}">
                <a16:creationId xmlns:a16="http://schemas.microsoft.com/office/drawing/2014/main" id="{8872E48E-FD8B-4EA7-A916-ED62D142D824}"/>
              </a:ext>
            </a:extLst>
          </p:cNvPr>
          <p:cNvSpPr>
            <a:spLocks noGrp="1"/>
          </p:cNvSpPr>
          <p:nvPr>
            <p:ph idx="1"/>
          </p:nvPr>
        </p:nvSpPr>
        <p:spPr>
          <a:xfrm>
            <a:off x="1655763" y="1417638"/>
            <a:ext cx="8915400" cy="4525962"/>
          </a:xfrm>
        </p:spPr>
        <p:txBody>
          <a:bodyPr/>
          <a:lstStyle/>
          <a:p>
            <a:pPr eaLnBrk="1" hangingPunct="1">
              <a:defRPr/>
            </a:pPr>
            <a:r>
              <a:rPr lang="en-GB" sz="2400" dirty="0"/>
              <a:t>Global world is made up of people of diverse cultures, values, norms and religions</a:t>
            </a:r>
          </a:p>
          <a:p>
            <a:pPr eaLnBrk="1" hangingPunct="1">
              <a:defRPr/>
            </a:pPr>
            <a:r>
              <a:rPr lang="en-GB" sz="2400" dirty="0"/>
              <a:t>Marketing plays a crucial role in the global business - – building relationships with international consumers and fulfilling their needs</a:t>
            </a:r>
          </a:p>
          <a:p>
            <a:pPr eaLnBrk="1" hangingPunct="1">
              <a:defRPr/>
            </a:pPr>
            <a:r>
              <a:rPr lang="en-GB" sz="2400" dirty="0"/>
              <a:t>Supply chain management seeks to make good on marketing’s promise to these customers (Place)</a:t>
            </a:r>
          </a:p>
          <a:p>
            <a:pPr eaLnBrk="1" hangingPunct="1">
              <a:defRPr/>
            </a:pPr>
            <a:r>
              <a:rPr lang="en-GB" sz="2400" dirty="0"/>
              <a:t>Formal and informal institutions have an effect on marketing and supply chain activities </a:t>
            </a:r>
          </a:p>
          <a:p>
            <a:pPr eaLnBrk="1" hangingPunct="1">
              <a:defRPr/>
            </a:pPr>
            <a:r>
              <a:rPr lang="en-GB" sz="2400" dirty="0"/>
              <a:t>Both functions can provide sustainable competitive advantage (VRIO)</a:t>
            </a:r>
          </a:p>
          <a:p>
            <a:pPr eaLnBrk="1" hangingPunct="1">
              <a:defRPr/>
            </a:pPr>
            <a:r>
              <a:rPr lang="en-GB" sz="2400" dirty="0"/>
              <a:t>B-2-B relationships and the country of origin effect</a:t>
            </a:r>
          </a:p>
          <a:p>
            <a:pPr marL="0" indent="0" eaLnBrk="1" hangingPunct="1">
              <a:buNone/>
              <a:defRPr/>
            </a:pPr>
            <a:endParaRPr lang="en-US"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E1F97149-1322-4DC4-9418-9C1363A8F7A6}"/>
              </a:ext>
            </a:extLst>
          </p:cNvPr>
          <p:cNvSpPr>
            <a:spLocks noGrp="1"/>
          </p:cNvSpPr>
          <p:nvPr>
            <p:ph type="title"/>
          </p:nvPr>
        </p:nvSpPr>
        <p:spPr/>
        <p:txBody>
          <a:bodyPr/>
          <a:lstStyle/>
          <a:p>
            <a:pPr eaLnBrk="1" hangingPunct="1"/>
            <a:r>
              <a:rPr lang="en-US" altLang="en-US"/>
              <a:t>Test yourself</a:t>
            </a:r>
          </a:p>
        </p:txBody>
      </p:sp>
      <p:sp>
        <p:nvSpPr>
          <p:cNvPr id="45059" name="Rectangle 1">
            <a:extLst>
              <a:ext uri="{FF2B5EF4-FFF2-40B4-BE49-F238E27FC236}">
                <a16:creationId xmlns:a16="http://schemas.microsoft.com/office/drawing/2014/main" id="{C317B1BA-90E0-4951-9FCD-846E31A268F2}"/>
              </a:ext>
            </a:extLst>
          </p:cNvPr>
          <p:cNvSpPr>
            <a:spLocks noChangeArrowheads="1"/>
          </p:cNvSpPr>
          <p:nvPr/>
        </p:nvSpPr>
        <p:spPr bwMode="auto">
          <a:xfrm>
            <a:off x="609599" y="1241425"/>
            <a:ext cx="11129319" cy="4358116"/>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defTabSz="457200" eaLnBrk="0" fontAlgn="base" hangingPunct="0">
              <a:spcAft>
                <a:spcPct val="0"/>
              </a:spcAft>
            </a:pPr>
            <a:endParaRPr lang="en-ZA" sz="1800" dirty="0">
              <a:solidFill>
                <a:prstClr val="black"/>
              </a:solidFill>
            </a:endParaRPr>
          </a:p>
          <a:p>
            <a:pPr defTabSz="457200" eaLnBrk="0" fontAlgn="base" hangingPunct="0">
              <a:spcAft>
                <a:spcPct val="0"/>
              </a:spcAft>
              <a:buNone/>
              <a:defRPr/>
            </a:pPr>
            <a:r>
              <a:rPr lang="en-GB" altLang="en-US" sz="1800" dirty="0">
                <a:solidFill>
                  <a:srgbClr val="000000"/>
                </a:solidFill>
                <a:cs typeface="Calibri" panose="020F0502020204030204" pitchFamily="34" charset="0"/>
              </a:rPr>
              <a:t>GO READ </a:t>
            </a:r>
            <a:r>
              <a:rPr lang="en-GB" sz="1800" dirty="0">
                <a:effectLst/>
                <a:latin typeface="Arial" panose="020B0604020202020204" pitchFamily="34" charset="0"/>
                <a:ea typeface="Calibri" panose="020F0502020204030204" pitchFamily="34" charset="0"/>
                <a:cs typeface="Times New Roman" panose="02020603050405020304" pitchFamily="18" charset="0"/>
              </a:rPr>
              <a:t>“LI &amp; FUNG: FROM TRADING COMPANY TO SUPPLY CHAIN MANAGER”, IN YOUR PRESCRIBED BOOK (PENG &amp; MEYER, 2019:494–495) </a:t>
            </a:r>
            <a:r>
              <a:rPr lang="en-GB" altLang="en-US" sz="1800" dirty="0">
                <a:solidFill>
                  <a:srgbClr val="000000"/>
                </a:solidFill>
                <a:cs typeface="Calibri" panose="020F0502020204030204" pitchFamily="34" charset="0"/>
              </a:rPr>
              <a:t>AND ANSWER THE FOLLOWING QUESTION:</a:t>
            </a:r>
          </a:p>
          <a:p>
            <a:pPr defTabSz="457200" eaLnBrk="0" fontAlgn="base" hangingPunct="0">
              <a:spcAft>
                <a:spcPct val="0"/>
              </a:spcAft>
              <a:buNone/>
              <a:defRPr/>
            </a:pPr>
            <a:r>
              <a:rPr lang="en-GB" sz="1800" dirty="0">
                <a:solidFill>
                  <a:srgbClr val="000000"/>
                </a:solidFill>
              </a:rPr>
              <a:t>Apply the VRIO framework to </a:t>
            </a:r>
            <a:r>
              <a:rPr lang="en-GB" sz="1800" dirty="0">
                <a:effectLst/>
                <a:latin typeface="Arial" panose="020B0604020202020204" pitchFamily="34" charset="0"/>
                <a:ea typeface="Calibri" panose="020F0502020204030204" pitchFamily="34" charset="0"/>
                <a:cs typeface="Times New Roman" panose="02020603050405020304" pitchFamily="18" charset="0"/>
              </a:rPr>
              <a:t>identify and assess the marketing and </a:t>
            </a:r>
            <a:r>
              <a:rPr lang="en-GB" sz="1800">
                <a:effectLst/>
                <a:latin typeface="Arial" panose="020B0604020202020204" pitchFamily="34" charset="0"/>
                <a:ea typeface="Calibri" panose="020F0502020204030204" pitchFamily="34" charset="0"/>
                <a:cs typeface="Times New Roman" panose="02020603050405020304" pitchFamily="18" charset="0"/>
              </a:rPr>
              <a:t>supply chain resources </a:t>
            </a:r>
            <a:r>
              <a:rPr lang="en-GB" sz="1800" dirty="0">
                <a:effectLst/>
                <a:latin typeface="Arial" panose="020B0604020202020204" pitchFamily="34" charset="0"/>
                <a:ea typeface="Calibri" panose="020F0502020204030204" pitchFamily="34" charset="0"/>
                <a:cs typeface="Times New Roman" panose="02020603050405020304" pitchFamily="18" charset="0"/>
              </a:rPr>
              <a:t>of Li &amp; Fung as contributing towards sustainable competitive advantage.</a:t>
            </a:r>
            <a:endParaRPr lang="en-GB" sz="1800" dirty="0">
              <a:solidFill>
                <a:srgbClr val="000000"/>
              </a:solidFill>
            </a:endParaRPr>
          </a:p>
          <a:p>
            <a:pPr defTabSz="457200" eaLnBrk="0" fontAlgn="base" hangingPunct="0">
              <a:spcAft>
                <a:spcPct val="0"/>
              </a:spcAft>
              <a:buNone/>
              <a:defRPr/>
            </a:pPr>
            <a:endParaRPr lang="en-GB" sz="1800" dirty="0">
              <a:solidFill>
                <a:srgbClr val="000000"/>
              </a:solidFill>
            </a:endParaRPr>
          </a:p>
          <a:p>
            <a:pPr defTabSz="457200" eaLnBrk="0" fontAlgn="base" hangingPunct="0">
              <a:spcAft>
                <a:spcPct val="0"/>
              </a:spcAft>
              <a:buNone/>
              <a:defRPr/>
            </a:pPr>
            <a:r>
              <a:rPr lang="en-GB" sz="1800" dirty="0">
                <a:solidFill>
                  <a:srgbClr val="000000"/>
                </a:solidFill>
              </a:rPr>
              <a:t>ASSESSMENT CRITERIA</a:t>
            </a:r>
          </a:p>
          <a:p>
            <a:pPr defTabSz="457200" eaLnBrk="0" fontAlgn="base" hangingPunct="0">
              <a:spcAft>
                <a:spcPct val="0"/>
              </a:spcAft>
              <a:buNone/>
              <a:defRPr/>
            </a:pPr>
            <a:endParaRPr lang="en-GB" sz="1800" dirty="0">
              <a:solidFill>
                <a:srgbClr val="000000"/>
              </a:solidFill>
            </a:endParaRPr>
          </a:p>
          <a:p>
            <a:pPr marL="285750" indent="-285750" defTabSz="457200" eaLnBrk="0" fontAlgn="base" hangingPunct="0">
              <a:spcAft>
                <a:spcPct val="0"/>
              </a:spcAft>
              <a:buFont typeface="Wingdings" panose="05000000000000000000" pitchFamily="2" charset="2"/>
              <a:buChar char="ü"/>
              <a:defRPr/>
            </a:pPr>
            <a:r>
              <a:rPr lang="en-GB" sz="1800" dirty="0">
                <a:solidFill>
                  <a:srgbClr val="000000"/>
                </a:solidFill>
              </a:rPr>
              <a:t>Identification (1/2 mark each) of the resources of Li &amp; Fung </a:t>
            </a:r>
            <a:r>
              <a:rPr lang="en-GB" sz="1800" b="1" dirty="0">
                <a:solidFill>
                  <a:srgbClr val="000000"/>
                </a:solidFill>
              </a:rPr>
              <a:t>(2 marks)</a:t>
            </a:r>
          </a:p>
          <a:p>
            <a:pPr marL="285750" indent="-285750" defTabSz="457200" eaLnBrk="0" fontAlgn="base" hangingPunct="0">
              <a:spcAft>
                <a:spcPct val="0"/>
              </a:spcAft>
              <a:buFont typeface="Wingdings" panose="05000000000000000000" pitchFamily="2" charset="2"/>
              <a:buChar char="ü"/>
              <a:defRPr/>
            </a:pPr>
            <a:r>
              <a:rPr lang="en-GB" sz="1800" dirty="0">
                <a:solidFill>
                  <a:srgbClr val="000000"/>
                </a:solidFill>
              </a:rPr>
              <a:t>Evaluate how Li &amp; Fung’s resources contribute to the sustainable competitive advantage of the company  </a:t>
            </a:r>
            <a:r>
              <a:rPr lang="en-GB" sz="1800" b="1" dirty="0">
                <a:solidFill>
                  <a:srgbClr val="000000"/>
                </a:solidFill>
              </a:rPr>
              <a:t>(8 marks)</a:t>
            </a:r>
          </a:p>
          <a:p>
            <a:pPr marL="285750" indent="-285750" defTabSz="457200" eaLnBrk="0" fontAlgn="base" hangingPunct="0">
              <a:spcAft>
                <a:spcPct val="0"/>
              </a:spcAft>
              <a:buFontTx/>
              <a:buChar char="-"/>
              <a:defRPr/>
            </a:pPr>
            <a:endParaRPr lang="en-ZA" altLang="en-US" sz="1800" dirty="0">
              <a:solidFill>
                <a:srgbClr val="000000"/>
              </a:solidFill>
              <a:latin typeface="Courier New" panose="02070309020205020404" pitchFamily="49" charset="0"/>
            </a:endParaRPr>
          </a:p>
          <a:p>
            <a:pPr defTabSz="457200" eaLnBrk="0" fontAlgn="base" hangingPunct="0">
              <a:spcBef>
                <a:spcPct val="0"/>
              </a:spcBef>
              <a:spcAft>
                <a:spcPct val="0"/>
              </a:spcAft>
              <a:buNone/>
              <a:defRPr/>
            </a:pPr>
            <a:r>
              <a:rPr lang="en-GB" altLang="en-US" sz="1800" dirty="0">
                <a:solidFill>
                  <a:srgbClr val="000000"/>
                </a:solidFill>
                <a:cs typeface="Calibri" panose="020F0502020204030204" pitchFamily="34" charset="0"/>
              </a:rPr>
              <a:t>POST YOUR ANSWER ON THE DISCUSSION FORUM</a:t>
            </a:r>
          </a:p>
          <a:p>
            <a:pPr defTabSz="457200" eaLnBrk="0" fontAlgn="base" hangingPunct="0">
              <a:spcAft>
                <a:spcPct val="0"/>
              </a:spcAft>
              <a:buNone/>
              <a:defRPr/>
            </a:pPr>
            <a:endParaRPr lang="en-ZA" altLang="en-US" sz="1200" dirty="0">
              <a:solidFill>
                <a:srgbClr val="000000"/>
              </a:solidFill>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descr="F:\DEPT\CCMWS\DESIGN TEAM\Presentations\_Templates\_new templates 2012\CLAW ppt template\images\thankyou.png">
            <a:extLst>
              <a:ext uri="{FF2B5EF4-FFF2-40B4-BE49-F238E27FC236}">
                <a16:creationId xmlns:a16="http://schemas.microsoft.com/office/drawing/2014/main" id="{223D2A89-4B58-42A5-808F-F44A83584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6189" y="2517776"/>
            <a:ext cx="4619625"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6">
            <a:extLst>
              <a:ext uri="{FF2B5EF4-FFF2-40B4-BE49-F238E27FC236}">
                <a16:creationId xmlns:a16="http://schemas.microsoft.com/office/drawing/2014/main" id="{766BC36D-76F0-4C62-9B08-28239CBE247A}"/>
              </a:ext>
            </a:extLst>
          </p:cNvPr>
          <p:cNvSpPr>
            <a:spLocks noGrp="1"/>
          </p:cNvSpPr>
          <p:nvPr>
            <p:ph type="title"/>
          </p:nvPr>
        </p:nvSpPr>
        <p:spPr/>
        <p:txBody>
          <a:bodyPr/>
          <a:lstStyle/>
          <a:p>
            <a:pPr eaLnBrk="1" hangingPunct="1"/>
            <a:r>
              <a:rPr lang="en-GB" altLang="en-US"/>
              <a:t>Serving diverse consumers</a:t>
            </a:r>
            <a:endParaRPr lang="en-US" altLang="en-US"/>
          </a:p>
        </p:txBody>
      </p:sp>
      <p:sp>
        <p:nvSpPr>
          <p:cNvPr id="6147" name="Content Placeholder 7">
            <a:extLst>
              <a:ext uri="{FF2B5EF4-FFF2-40B4-BE49-F238E27FC236}">
                <a16:creationId xmlns:a16="http://schemas.microsoft.com/office/drawing/2014/main" id="{857C78F3-4BD0-4F6D-9498-68FCCB72BA57}"/>
              </a:ext>
            </a:extLst>
          </p:cNvPr>
          <p:cNvSpPr>
            <a:spLocks noGrp="1"/>
          </p:cNvSpPr>
          <p:nvPr>
            <p:ph idx="1"/>
          </p:nvPr>
        </p:nvSpPr>
        <p:spPr>
          <a:xfrm>
            <a:off x="1638300" y="1211263"/>
            <a:ext cx="8915400" cy="4525962"/>
          </a:xfrm>
        </p:spPr>
        <p:txBody>
          <a:bodyPr/>
          <a:lstStyle/>
          <a:p>
            <a:pPr eaLnBrk="1" hangingPunct="1">
              <a:defRPr/>
            </a:pPr>
            <a:r>
              <a:rPr lang="en-GB" sz="2400" b="1" dirty="0"/>
              <a:t>Needs vary across the world </a:t>
            </a:r>
          </a:p>
          <a:p>
            <a:pPr lvl="1" eaLnBrk="1" hangingPunct="1">
              <a:defRPr/>
            </a:pPr>
            <a:r>
              <a:rPr lang="en-GB" sz="2000" dirty="0"/>
              <a:t>Cultural differences</a:t>
            </a:r>
          </a:p>
          <a:p>
            <a:pPr lvl="1" eaLnBrk="1" hangingPunct="1">
              <a:defRPr/>
            </a:pPr>
            <a:r>
              <a:rPr lang="en-GB" sz="2000" dirty="0"/>
              <a:t>Regulatory environments</a:t>
            </a:r>
          </a:p>
          <a:p>
            <a:pPr lvl="1" eaLnBrk="1" hangingPunct="1">
              <a:defRPr/>
            </a:pPr>
            <a:r>
              <a:rPr lang="en-GB" sz="2000" dirty="0"/>
              <a:t>Resources and income levels</a:t>
            </a:r>
          </a:p>
          <a:p>
            <a:pPr eaLnBrk="1" hangingPunct="1">
              <a:defRPr/>
            </a:pPr>
            <a:r>
              <a:rPr lang="en-GB" sz="2400" b="1" dirty="0"/>
              <a:t>Marketing mix needs to be customised based on these needs and the availability of media and distribution channels. Research these aspects through:</a:t>
            </a:r>
          </a:p>
          <a:p>
            <a:pPr lvl="1" eaLnBrk="1" hangingPunct="1">
              <a:defRPr/>
            </a:pPr>
            <a:r>
              <a:rPr lang="en-GB" sz="2000" dirty="0"/>
              <a:t>Experimental adaptation</a:t>
            </a:r>
          </a:p>
          <a:p>
            <a:pPr lvl="1" eaLnBrk="1" hangingPunct="1">
              <a:defRPr/>
            </a:pPr>
            <a:r>
              <a:rPr lang="en-GB" sz="2000" dirty="0"/>
              <a:t>Survey-based research</a:t>
            </a:r>
          </a:p>
          <a:p>
            <a:pPr lvl="1" eaLnBrk="1" hangingPunct="1">
              <a:defRPr/>
            </a:pPr>
            <a:r>
              <a:rPr lang="en-GB" sz="2000" dirty="0"/>
              <a:t>Anthropological studies</a:t>
            </a:r>
            <a:endParaRPr lang="en-US" sz="2400" dirty="0"/>
          </a:p>
          <a:p>
            <a:pPr eaLnBrk="1" hangingPunct="1">
              <a:defRPr/>
            </a:pPr>
            <a:r>
              <a:rPr lang="en-GB" sz="2400" b="1" dirty="0"/>
              <a:t>Research </a:t>
            </a:r>
            <a:r>
              <a:rPr lang="en-US" sz="2400" b="1" dirty="0"/>
              <a:t>reduces costs of entry and prevents language blunders</a:t>
            </a:r>
            <a:endParaRPr lang="en-US" sz="2400"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6">
            <a:extLst>
              <a:ext uri="{FF2B5EF4-FFF2-40B4-BE49-F238E27FC236}">
                <a16:creationId xmlns:a16="http://schemas.microsoft.com/office/drawing/2014/main" id="{305E608B-5648-411F-8D00-624751836579}"/>
              </a:ext>
            </a:extLst>
          </p:cNvPr>
          <p:cNvSpPr>
            <a:spLocks noGrp="1"/>
          </p:cNvSpPr>
          <p:nvPr>
            <p:ph type="title"/>
          </p:nvPr>
        </p:nvSpPr>
        <p:spPr/>
        <p:txBody>
          <a:bodyPr/>
          <a:lstStyle/>
          <a:p>
            <a:pPr eaLnBrk="1" hangingPunct="1"/>
            <a:r>
              <a:rPr lang="en-GB" altLang="en-US" dirty="0"/>
              <a:t>Marketing mix</a:t>
            </a:r>
            <a:endParaRPr lang="en-US" altLang="en-US" dirty="0"/>
          </a:p>
        </p:txBody>
      </p:sp>
      <p:sp>
        <p:nvSpPr>
          <p:cNvPr id="6147" name="Content Placeholder 7">
            <a:extLst>
              <a:ext uri="{FF2B5EF4-FFF2-40B4-BE49-F238E27FC236}">
                <a16:creationId xmlns:a16="http://schemas.microsoft.com/office/drawing/2014/main" id="{D5894762-C41A-41CB-B819-A83FE5075D1A}"/>
              </a:ext>
            </a:extLst>
          </p:cNvPr>
          <p:cNvSpPr>
            <a:spLocks noGrp="1"/>
          </p:cNvSpPr>
          <p:nvPr>
            <p:ph idx="1"/>
          </p:nvPr>
        </p:nvSpPr>
        <p:spPr>
          <a:xfrm>
            <a:off x="1366838" y="1058863"/>
            <a:ext cx="8915400" cy="4525962"/>
          </a:xfrm>
        </p:spPr>
        <p:txBody>
          <a:bodyPr/>
          <a:lstStyle/>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
        <p:nvSpPr>
          <p:cNvPr id="70660" name="Rectangle 41">
            <a:extLst>
              <a:ext uri="{FF2B5EF4-FFF2-40B4-BE49-F238E27FC236}">
                <a16:creationId xmlns:a16="http://schemas.microsoft.com/office/drawing/2014/main" id="{BF0DD395-9A87-4EF4-96BC-6D9E3CDE4461}"/>
              </a:ext>
            </a:extLst>
          </p:cNvPr>
          <p:cNvSpPr>
            <a:spLocks noChangeArrowheads="1"/>
          </p:cNvSpPr>
          <p:nvPr/>
        </p:nvSpPr>
        <p:spPr bwMode="auto">
          <a:xfrm>
            <a:off x="1638300" y="6054726"/>
            <a:ext cx="495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dirty="0">
                <a:solidFill>
                  <a:srgbClr val="000000"/>
                </a:solidFill>
                <a:cs typeface="Calibri" panose="020F0502020204030204" pitchFamily="34" charset="0"/>
              </a:rPr>
              <a:t>Source: Peng &amp; Meyer (2019: 476)</a:t>
            </a:r>
          </a:p>
          <a:p>
            <a:pPr algn="just" defTabSz="457200" eaLnBrk="0" fontAlgn="base" hangingPunct="0">
              <a:spcBef>
                <a:spcPct val="0"/>
              </a:spcBef>
              <a:spcAft>
                <a:spcPct val="0"/>
              </a:spcAft>
              <a:buNone/>
            </a:pPr>
            <a:r>
              <a:rPr lang="en-GB" altLang="en-US" sz="1200" dirty="0">
                <a:solidFill>
                  <a:srgbClr val="000000"/>
                </a:solidFill>
                <a:cs typeface="Calibri" panose="020F0502020204030204" pitchFamily="34" charset="0"/>
              </a:rPr>
              <a:t>Watch this video:  </a:t>
            </a:r>
            <a:r>
              <a:rPr lang="en-GB" altLang="en-US" sz="1200" dirty="0">
                <a:solidFill>
                  <a:srgbClr val="000000"/>
                </a:solidFill>
                <a:cs typeface="Calibri" panose="020F0502020204030204" pitchFamily="34" charset="0"/>
                <a:hlinkClick r:id="rId3"/>
              </a:rPr>
              <a:t>https://youtu.be/vRTuaTg0V5c</a:t>
            </a:r>
            <a:r>
              <a:rPr lang="en-GB" altLang="en-US" sz="1200" dirty="0">
                <a:solidFill>
                  <a:srgbClr val="000000"/>
                </a:solidFill>
                <a:cs typeface="Calibri" panose="020F0502020204030204" pitchFamily="34" charset="0"/>
              </a:rPr>
              <a:t> </a:t>
            </a:r>
            <a:endParaRPr lang="en-ZA" altLang="en-US" sz="500" dirty="0">
              <a:solidFill>
                <a:prstClr val="black"/>
              </a:solidFill>
            </a:endParaRPr>
          </a:p>
        </p:txBody>
      </p:sp>
      <p:pic>
        <p:nvPicPr>
          <p:cNvPr id="70661" name="Picture 5">
            <a:extLst>
              <a:ext uri="{FF2B5EF4-FFF2-40B4-BE49-F238E27FC236}">
                <a16:creationId xmlns:a16="http://schemas.microsoft.com/office/drawing/2014/main" id="{205E1F52-6E41-4555-A680-A4429DE0890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08213" y="1314451"/>
            <a:ext cx="82105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llipse 15">
            <a:extLst>
              <a:ext uri="{FF2B5EF4-FFF2-40B4-BE49-F238E27FC236}">
                <a16:creationId xmlns:a16="http://schemas.microsoft.com/office/drawing/2014/main" id="{00B0BF4C-8E03-4E76-BD7E-7F111C1D7C64}"/>
              </a:ext>
            </a:extLst>
          </p:cNvPr>
          <p:cNvSpPr/>
          <p:nvPr/>
        </p:nvSpPr>
        <p:spPr>
          <a:xfrm>
            <a:off x="8120857" y="2457451"/>
            <a:ext cx="2743200" cy="2743200"/>
          </a:xfrm>
          <a:prstGeom prst="ellipse">
            <a:avLst/>
          </a:prstGeom>
          <a:solidFill>
            <a:srgbClr val="E71224">
              <a:alpha val="5000"/>
            </a:srgbClr>
          </a:solidFill>
          <a:ln w="126000">
            <a:solidFill>
              <a:srgbClr val="E71224"/>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sv-SE">
              <a:solidFill>
                <a:srgbClr val="E71224"/>
              </a:solidFill>
            </a:endParaRPr>
          </a:p>
        </p:txBody>
      </p:sp>
      <p:grpSp>
        <p:nvGrpSpPr>
          <p:cNvPr id="28" name="Group 27">
            <a:extLst>
              <a:ext uri="{FF2B5EF4-FFF2-40B4-BE49-F238E27FC236}">
                <a16:creationId xmlns:a16="http://schemas.microsoft.com/office/drawing/2014/main" id="{E2029A5E-10AF-4F3D-A782-85D68E4ABC27}"/>
              </a:ext>
            </a:extLst>
          </p:cNvPr>
          <p:cNvGrpSpPr/>
          <p:nvPr/>
        </p:nvGrpSpPr>
        <p:grpSpPr>
          <a:xfrm>
            <a:off x="3222350" y="1852716"/>
            <a:ext cx="5946120" cy="732240"/>
            <a:chOff x="3222350" y="1852716"/>
            <a:chExt cx="5946120" cy="732240"/>
          </a:xfrm>
        </p:grpSpPr>
        <mc:AlternateContent xmlns:mc="http://schemas.openxmlformats.org/markup-compatibility/2006" xmlns:p14="http://schemas.microsoft.com/office/powerpoint/2010/main">
          <mc:Choice Requires="p14">
            <p:contentPart p14:bwMode="auto" r:id="rId5">
              <p14:nvContentPartPr>
                <p14:cNvPr id="26" name="Ink 25">
                  <a:extLst>
                    <a:ext uri="{FF2B5EF4-FFF2-40B4-BE49-F238E27FC236}">
                      <a16:creationId xmlns:a16="http://schemas.microsoft.com/office/drawing/2014/main" id="{1EC56345-2CEF-4C2B-9263-74DDB7BD45F4}"/>
                    </a:ext>
                  </a:extLst>
                </p14:cNvPr>
                <p14:cNvContentPartPr/>
                <p14:nvPr/>
              </p14:nvContentPartPr>
              <p14:xfrm>
                <a:off x="3583790" y="1852716"/>
                <a:ext cx="5584680" cy="493920"/>
              </p14:xfrm>
            </p:contentPart>
          </mc:Choice>
          <mc:Fallback xmlns="">
            <p:pic>
              <p:nvPicPr>
                <p:cNvPr id="26" name="Ink 25">
                  <a:extLst>
                    <a:ext uri="{FF2B5EF4-FFF2-40B4-BE49-F238E27FC236}">
                      <a16:creationId xmlns:a16="http://schemas.microsoft.com/office/drawing/2014/main" id="{1EC56345-2CEF-4C2B-9263-74DDB7BD45F4}"/>
                    </a:ext>
                  </a:extLst>
                </p:cNvPr>
                <p:cNvPicPr/>
                <p:nvPr/>
              </p:nvPicPr>
              <p:blipFill>
                <a:blip r:embed="rId6"/>
                <a:stretch>
                  <a:fillRect/>
                </a:stretch>
              </p:blipFill>
              <p:spPr>
                <a:xfrm>
                  <a:off x="3521150" y="1790076"/>
                  <a:ext cx="5710320" cy="619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7" name="Ink 26">
                  <a:extLst>
                    <a:ext uri="{FF2B5EF4-FFF2-40B4-BE49-F238E27FC236}">
                      <a16:creationId xmlns:a16="http://schemas.microsoft.com/office/drawing/2014/main" id="{420521B7-9213-4D94-82BC-F8D5A8FCAEC0}"/>
                    </a:ext>
                  </a:extLst>
                </p14:cNvPr>
                <p14:cNvContentPartPr/>
                <p14:nvPr/>
              </p14:nvContentPartPr>
              <p14:xfrm>
                <a:off x="3222350" y="2094276"/>
                <a:ext cx="645480" cy="490680"/>
              </p14:xfrm>
            </p:contentPart>
          </mc:Choice>
          <mc:Fallback xmlns="">
            <p:pic>
              <p:nvPicPr>
                <p:cNvPr id="27" name="Ink 26">
                  <a:extLst>
                    <a:ext uri="{FF2B5EF4-FFF2-40B4-BE49-F238E27FC236}">
                      <a16:creationId xmlns:a16="http://schemas.microsoft.com/office/drawing/2014/main" id="{420521B7-9213-4D94-82BC-F8D5A8FCAEC0}"/>
                    </a:ext>
                  </a:extLst>
                </p:cNvPr>
                <p:cNvPicPr/>
                <p:nvPr/>
              </p:nvPicPr>
              <p:blipFill>
                <a:blip r:embed="rId8"/>
                <a:stretch>
                  <a:fillRect/>
                </a:stretch>
              </p:blipFill>
              <p:spPr>
                <a:xfrm>
                  <a:off x="3159710" y="2031636"/>
                  <a:ext cx="771120" cy="616320"/>
                </a:xfrm>
                <a:prstGeom prst="rect">
                  <a:avLst/>
                </a:prstGeom>
              </p:spPr>
            </p:pic>
          </mc:Fallback>
        </mc:AlternateContent>
      </p:grpSp>
      <p:sp>
        <p:nvSpPr>
          <p:cNvPr id="29" name="TextBox 28">
            <a:extLst>
              <a:ext uri="{FF2B5EF4-FFF2-40B4-BE49-F238E27FC236}">
                <a16:creationId xmlns:a16="http://schemas.microsoft.com/office/drawing/2014/main" id="{29A06EEF-2E17-46DD-8E1E-F95D2491DF4C}"/>
              </a:ext>
            </a:extLst>
          </p:cNvPr>
          <p:cNvSpPr txBox="1"/>
          <p:nvPr/>
        </p:nvSpPr>
        <p:spPr>
          <a:xfrm>
            <a:off x="7661189" y="1314451"/>
            <a:ext cx="2322598" cy="646331"/>
          </a:xfrm>
          <a:prstGeom prst="rect">
            <a:avLst/>
          </a:prstGeom>
          <a:noFill/>
        </p:spPr>
        <p:txBody>
          <a:bodyPr wrap="square" rtlCol="0">
            <a:spAutoFit/>
          </a:bodyPr>
          <a:lstStyle/>
          <a:p>
            <a:r>
              <a:rPr lang="en-ZA" b="1" dirty="0">
                <a:solidFill>
                  <a:srgbClr val="FF0000"/>
                </a:solidFill>
              </a:rPr>
              <a:t>INFORMATION GATHERING</a:t>
            </a:r>
          </a:p>
        </p:txBody>
      </p:sp>
      <p:sp>
        <p:nvSpPr>
          <p:cNvPr id="41" name="Ellipse 15">
            <a:extLst>
              <a:ext uri="{FF2B5EF4-FFF2-40B4-BE49-F238E27FC236}">
                <a16:creationId xmlns:a16="http://schemas.microsoft.com/office/drawing/2014/main" id="{DD99F429-0D30-4918-B27A-054156E95D20}"/>
              </a:ext>
            </a:extLst>
          </p:cNvPr>
          <p:cNvSpPr/>
          <p:nvPr/>
        </p:nvSpPr>
        <p:spPr>
          <a:xfrm>
            <a:off x="1514111" y="2632424"/>
            <a:ext cx="2743200" cy="2743200"/>
          </a:xfrm>
          <a:prstGeom prst="ellipse">
            <a:avLst/>
          </a:prstGeom>
          <a:solidFill>
            <a:srgbClr val="E71224">
              <a:alpha val="5000"/>
            </a:srgbClr>
          </a:solidFill>
          <a:ln w="126000">
            <a:solidFill>
              <a:srgbClr val="E71224"/>
            </a:solidFill>
          </a:ln>
        </p:spPr>
        <p:style>
          <a:lnRef idx="1">
            <a:schemeClr val="accent1"/>
          </a:lnRef>
          <a:fillRef idx="3">
            <a:schemeClr val="accent1"/>
          </a:fillRef>
          <a:effectRef idx="2">
            <a:schemeClr val="accent1"/>
          </a:effectRef>
          <a:fontRef idx="minor">
            <a:schemeClr val="lt1"/>
          </a:fontRef>
        </p:style>
        <p:txBody>
          <a:bodyPr wrap="none" rtlCol="0" anchor="ctr" anchorCtr="1"/>
          <a:lstStyle/>
          <a:p>
            <a:endParaRPr lang="sv-SE">
              <a:solidFill>
                <a:srgbClr val="E71224"/>
              </a:solidFill>
            </a:endParaRPr>
          </a:p>
        </p:txBody>
      </p:sp>
      <p:grpSp>
        <p:nvGrpSpPr>
          <p:cNvPr id="36" name="Group 35">
            <a:extLst>
              <a:ext uri="{FF2B5EF4-FFF2-40B4-BE49-F238E27FC236}">
                <a16:creationId xmlns:a16="http://schemas.microsoft.com/office/drawing/2014/main" id="{10131E45-8611-4A89-B787-F121173EB533}"/>
              </a:ext>
            </a:extLst>
          </p:cNvPr>
          <p:cNvGrpSpPr/>
          <p:nvPr/>
        </p:nvGrpSpPr>
        <p:grpSpPr>
          <a:xfrm>
            <a:off x="3459230" y="5151756"/>
            <a:ext cx="5495040" cy="632520"/>
            <a:chOff x="3459230" y="5151756"/>
            <a:chExt cx="5495040" cy="632520"/>
          </a:xfrm>
        </p:grpSpPr>
        <mc:AlternateContent xmlns:mc="http://schemas.openxmlformats.org/markup-compatibility/2006" xmlns:p14="http://schemas.microsoft.com/office/powerpoint/2010/main">
          <mc:Choice Requires="p14">
            <p:contentPart p14:bwMode="auto" r:id="rId9">
              <p14:nvContentPartPr>
                <p14:cNvPr id="33" name="Ink 32">
                  <a:extLst>
                    <a:ext uri="{FF2B5EF4-FFF2-40B4-BE49-F238E27FC236}">
                      <a16:creationId xmlns:a16="http://schemas.microsoft.com/office/drawing/2014/main" id="{3FA19563-E1D4-4F8D-8F1F-486DB2809E83}"/>
                    </a:ext>
                  </a:extLst>
                </p14:cNvPr>
                <p14:cNvContentPartPr/>
                <p14:nvPr/>
              </p14:nvContentPartPr>
              <p14:xfrm>
                <a:off x="3459230" y="5272356"/>
                <a:ext cx="5337360" cy="511920"/>
              </p14:xfrm>
            </p:contentPart>
          </mc:Choice>
          <mc:Fallback xmlns="">
            <p:pic>
              <p:nvPicPr>
                <p:cNvPr id="33" name="Ink 32">
                  <a:extLst>
                    <a:ext uri="{FF2B5EF4-FFF2-40B4-BE49-F238E27FC236}">
                      <a16:creationId xmlns:a16="http://schemas.microsoft.com/office/drawing/2014/main" id="{3FA19563-E1D4-4F8D-8F1F-486DB2809E83}"/>
                    </a:ext>
                  </a:extLst>
                </p:cNvPr>
                <p:cNvPicPr/>
                <p:nvPr/>
              </p:nvPicPr>
              <p:blipFill>
                <a:blip r:embed="rId10"/>
                <a:stretch>
                  <a:fillRect/>
                </a:stretch>
              </p:blipFill>
              <p:spPr>
                <a:xfrm>
                  <a:off x="3396590" y="5209716"/>
                  <a:ext cx="5463000" cy="6375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4" name="Ink 33">
                  <a:extLst>
                    <a:ext uri="{FF2B5EF4-FFF2-40B4-BE49-F238E27FC236}">
                      <a16:creationId xmlns:a16="http://schemas.microsoft.com/office/drawing/2014/main" id="{921A609B-2487-4482-9697-10AE1E988681}"/>
                    </a:ext>
                  </a:extLst>
                </p14:cNvPr>
                <p14:cNvContentPartPr/>
                <p14:nvPr/>
              </p14:nvContentPartPr>
              <p14:xfrm>
                <a:off x="8414270" y="5151756"/>
                <a:ext cx="540000" cy="383760"/>
              </p14:xfrm>
            </p:contentPart>
          </mc:Choice>
          <mc:Fallback xmlns="">
            <p:pic>
              <p:nvPicPr>
                <p:cNvPr id="34" name="Ink 33">
                  <a:extLst>
                    <a:ext uri="{FF2B5EF4-FFF2-40B4-BE49-F238E27FC236}">
                      <a16:creationId xmlns:a16="http://schemas.microsoft.com/office/drawing/2014/main" id="{921A609B-2487-4482-9697-10AE1E988681}"/>
                    </a:ext>
                  </a:extLst>
                </p:cNvPr>
                <p:cNvPicPr/>
                <p:nvPr/>
              </p:nvPicPr>
              <p:blipFill>
                <a:blip r:embed="rId12"/>
                <a:stretch>
                  <a:fillRect/>
                </a:stretch>
              </p:blipFill>
              <p:spPr>
                <a:xfrm>
                  <a:off x="8351270" y="5089116"/>
                  <a:ext cx="665640" cy="509400"/>
                </a:xfrm>
                <a:prstGeom prst="rect">
                  <a:avLst/>
                </a:prstGeom>
              </p:spPr>
            </p:pic>
          </mc:Fallback>
        </mc:AlternateContent>
      </p:grpSp>
      <p:sp>
        <p:nvSpPr>
          <p:cNvPr id="48" name="TextBox 47">
            <a:extLst>
              <a:ext uri="{FF2B5EF4-FFF2-40B4-BE49-F238E27FC236}">
                <a16:creationId xmlns:a16="http://schemas.microsoft.com/office/drawing/2014/main" id="{C88314E7-19A7-47FD-9E36-A11FEC097AC6}"/>
              </a:ext>
            </a:extLst>
          </p:cNvPr>
          <p:cNvSpPr txBox="1"/>
          <p:nvPr/>
        </p:nvSpPr>
        <p:spPr>
          <a:xfrm>
            <a:off x="4429127" y="5804554"/>
            <a:ext cx="3691730" cy="369332"/>
          </a:xfrm>
          <a:prstGeom prst="rect">
            <a:avLst/>
          </a:prstGeom>
          <a:noFill/>
        </p:spPr>
        <p:txBody>
          <a:bodyPr wrap="square" rtlCol="0">
            <a:spAutoFit/>
          </a:bodyPr>
          <a:lstStyle/>
          <a:p>
            <a:r>
              <a:rPr lang="en-ZA" b="1" dirty="0">
                <a:solidFill>
                  <a:srgbClr val="FF0000"/>
                </a:solidFill>
              </a:rPr>
              <a:t>PRODUCT/SERVICE OFFERING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4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6">
            <a:extLst>
              <a:ext uri="{FF2B5EF4-FFF2-40B4-BE49-F238E27FC236}">
                <a16:creationId xmlns:a16="http://schemas.microsoft.com/office/drawing/2014/main" id="{0F94E667-0BE7-4C11-B9EA-1CC55797EB47}"/>
              </a:ext>
            </a:extLst>
          </p:cNvPr>
          <p:cNvSpPr>
            <a:spLocks noGrp="1"/>
          </p:cNvSpPr>
          <p:nvPr>
            <p:ph type="title"/>
          </p:nvPr>
        </p:nvSpPr>
        <p:spPr/>
        <p:txBody>
          <a:bodyPr/>
          <a:lstStyle/>
          <a:p>
            <a:pPr eaLnBrk="1" hangingPunct="1"/>
            <a:r>
              <a:rPr lang="en-GB" altLang="en-US" dirty="0"/>
              <a:t>Product</a:t>
            </a:r>
            <a:endParaRPr lang="en-US" altLang="en-US" dirty="0"/>
          </a:p>
        </p:txBody>
      </p:sp>
      <p:sp>
        <p:nvSpPr>
          <p:cNvPr id="6147" name="Content Placeholder 7">
            <a:extLst>
              <a:ext uri="{FF2B5EF4-FFF2-40B4-BE49-F238E27FC236}">
                <a16:creationId xmlns:a16="http://schemas.microsoft.com/office/drawing/2014/main" id="{BBA10D5D-79F8-4F09-B855-83B3643738A9}"/>
              </a:ext>
            </a:extLst>
          </p:cNvPr>
          <p:cNvSpPr>
            <a:spLocks noGrp="1"/>
          </p:cNvSpPr>
          <p:nvPr>
            <p:ph idx="1"/>
          </p:nvPr>
        </p:nvSpPr>
        <p:spPr>
          <a:xfrm>
            <a:off x="1638300" y="1211263"/>
            <a:ext cx="8915400" cy="4525962"/>
          </a:xfrm>
        </p:spPr>
        <p:txBody>
          <a:bodyPr/>
          <a:lstStyle/>
          <a:p>
            <a:pPr eaLnBrk="1" hangingPunct="1">
              <a:defRPr/>
            </a:pPr>
            <a:r>
              <a:rPr lang="en-US" sz="2400" b="1" dirty="0"/>
              <a:t>Product</a:t>
            </a:r>
          </a:p>
          <a:p>
            <a:pPr lvl="1" eaLnBrk="1" hangingPunct="1">
              <a:defRPr/>
            </a:pPr>
            <a:r>
              <a:rPr lang="en-US" sz="2000" dirty="0"/>
              <a:t>The offerings that customers purchase.</a:t>
            </a:r>
          </a:p>
          <a:p>
            <a:pPr lvl="1" eaLnBrk="1" hangingPunct="1">
              <a:defRPr/>
            </a:pPr>
            <a:r>
              <a:rPr lang="en-US" sz="2000" dirty="0"/>
              <a:t>Even for a single category (such as women’s clothing or sports cars), product attributes vary tremendously. </a:t>
            </a:r>
          </a:p>
          <a:p>
            <a:pPr lvl="1" eaLnBrk="1" hangingPunct="1">
              <a:defRPr/>
            </a:pPr>
            <a:r>
              <a:rPr lang="en-US" sz="2000" dirty="0"/>
              <a:t>For firms interested in doing business around the world, the leading concern is </a:t>
            </a:r>
            <a:r>
              <a:rPr lang="en-US" sz="2000" dirty="0" err="1"/>
              <a:t>standardisation</a:t>
            </a:r>
            <a:r>
              <a:rPr lang="en-US" sz="2000" dirty="0"/>
              <a:t> versus </a:t>
            </a:r>
            <a:r>
              <a:rPr lang="en-US" sz="2000" dirty="0" err="1"/>
              <a:t>localisation</a:t>
            </a:r>
            <a:r>
              <a:rPr lang="en-US" sz="2000" dirty="0"/>
              <a:t>.</a:t>
            </a:r>
            <a:endParaRPr lang="en-US" sz="2400" b="1" dirty="0"/>
          </a:p>
          <a:p>
            <a:pPr eaLnBrk="1" hangingPunct="1">
              <a:defRPr/>
            </a:pPr>
            <a:r>
              <a:rPr lang="en-US" sz="2400" b="1" dirty="0"/>
              <a:t>Marketing segmentation </a:t>
            </a:r>
          </a:p>
          <a:p>
            <a:pPr lvl="1" eaLnBrk="1" hangingPunct="1">
              <a:defRPr/>
            </a:pPr>
            <a:r>
              <a:rPr lang="en-US" sz="2000" dirty="0"/>
              <a:t>A way to identify consumers who differ from others in purchasing </a:t>
            </a:r>
            <a:r>
              <a:rPr lang="en-US" sz="2000" dirty="0" err="1"/>
              <a:t>behaviour</a:t>
            </a:r>
            <a:r>
              <a:rPr lang="en-US" sz="2000" dirty="0"/>
              <a:t>. </a:t>
            </a:r>
            <a:endParaRPr lang="en-US" sz="2400" b="1" dirty="0"/>
          </a:p>
          <a:p>
            <a:pPr eaLnBrk="1" hangingPunct="1">
              <a:defRPr/>
            </a:pPr>
            <a:r>
              <a:rPr lang="en-US" sz="2400" b="1" dirty="0"/>
              <a:t>Multi-tier branding</a:t>
            </a:r>
          </a:p>
          <a:p>
            <a:pPr lvl="1" eaLnBrk="1" hangingPunct="1">
              <a:defRPr/>
            </a:pPr>
            <a:r>
              <a:rPr lang="en-US" sz="2000" dirty="0"/>
              <a:t>A portfolio of different brands targeted at different consumer segments. </a:t>
            </a:r>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6">
            <a:extLst>
              <a:ext uri="{FF2B5EF4-FFF2-40B4-BE49-F238E27FC236}">
                <a16:creationId xmlns:a16="http://schemas.microsoft.com/office/drawing/2014/main" id="{0F94E667-0BE7-4C11-B9EA-1CC55797EB47}"/>
              </a:ext>
            </a:extLst>
          </p:cNvPr>
          <p:cNvSpPr>
            <a:spLocks noGrp="1"/>
          </p:cNvSpPr>
          <p:nvPr>
            <p:ph type="title"/>
          </p:nvPr>
        </p:nvSpPr>
        <p:spPr/>
        <p:txBody>
          <a:bodyPr/>
          <a:lstStyle/>
          <a:p>
            <a:pPr eaLnBrk="1" hangingPunct="1"/>
            <a:r>
              <a:rPr lang="en-GB" altLang="en-US" dirty="0"/>
              <a:t>Types of market segmentation</a:t>
            </a:r>
            <a:endParaRPr lang="en-US" altLang="en-US" dirty="0"/>
          </a:p>
        </p:txBody>
      </p:sp>
      <p:pic>
        <p:nvPicPr>
          <p:cNvPr id="4" name="Content Placeholder 3" descr="Text&#10;&#10;Description automatically generated">
            <a:extLst>
              <a:ext uri="{FF2B5EF4-FFF2-40B4-BE49-F238E27FC236}">
                <a16:creationId xmlns:a16="http://schemas.microsoft.com/office/drawing/2014/main" id="{CA1A95BF-F653-4912-80E5-211C187D1E6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59777" y="1263176"/>
            <a:ext cx="8883402" cy="4996914"/>
          </a:xfrm>
        </p:spPr>
      </p:pic>
      <p:sp>
        <p:nvSpPr>
          <p:cNvPr id="8" name="TextBox 7">
            <a:extLst>
              <a:ext uri="{FF2B5EF4-FFF2-40B4-BE49-F238E27FC236}">
                <a16:creationId xmlns:a16="http://schemas.microsoft.com/office/drawing/2014/main" id="{AAB0551F-AD3E-4E15-8916-86EFA5558445}"/>
              </a:ext>
            </a:extLst>
          </p:cNvPr>
          <p:cNvSpPr txBox="1"/>
          <p:nvPr/>
        </p:nvSpPr>
        <p:spPr>
          <a:xfrm>
            <a:off x="3141238" y="6383307"/>
            <a:ext cx="6122772" cy="400110"/>
          </a:xfrm>
          <a:prstGeom prst="rect">
            <a:avLst/>
          </a:prstGeom>
          <a:noFill/>
        </p:spPr>
        <p:txBody>
          <a:bodyPr wrap="square">
            <a:spAutoFit/>
          </a:bodyPr>
          <a:lstStyle/>
          <a:p>
            <a:r>
              <a:rPr lang="en-GB" sz="1000" b="1" i="1" dirty="0">
                <a:solidFill>
                  <a:srgbClr val="333333"/>
                </a:solidFill>
                <a:effectLst/>
                <a:latin typeface="Arial" panose="020B0604020202020204" pitchFamily="34" charset="0"/>
              </a:rPr>
              <a:t>Attribution</a:t>
            </a:r>
            <a:r>
              <a:rPr lang="en-GB" sz="1000" b="0" i="1" dirty="0">
                <a:solidFill>
                  <a:srgbClr val="333333"/>
                </a:solidFill>
                <a:effectLst/>
                <a:latin typeface="Arial" panose="020B0604020202020204" pitchFamily="34" charset="0"/>
              </a:rPr>
              <a:t>: Adapted from </a:t>
            </a:r>
            <a:r>
              <a:rPr lang="en-GB" sz="1000" b="0" i="1" u="none" strike="noStrike" dirty="0">
                <a:solidFill>
                  <a:srgbClr val="004860"/>
                </a:solidFill>
                <a:effectLst/>
                <a:latin typeface="Arial" panose="020B0604020202020204" pitchFamily="34" charset="0"/>
                <a:hlinkClick r:id="rId4"/>
              </a:rPr>
              <a:t>"How markets are segmented"</a:t>
            </a:r>
            <a:r>
              <a:rPr lang="en-GB" sz="1000" b="0" i="1" dirty="0">
                <a:solidFill>
                  <a:srgbClr val="333333"/>
                </a:solidFill>
                <a:effectLst/>
                <a:latin typeface="Arial" panose="020B0604020202020204" pitchFamily="34" charset="0"/>
              </a:rPr>
              <a:t>, </a:t>
            </a:r>
            <a:r>
              <a:rPr lang="en-GB" sz="1000" b="0" i="1" u="none" strike="noStrike" dirty="0">
                <a:solidFill>
                  <a:srgbClr val="004860"/>
                </a:solidFill>
                <a:effectLst/>
                <a:latin typeface="Arial" panose="020B0604020202020204" pitchFamily="34" charset="0"/>
                <a:hlinkClick r:id="rId5"/>
              </a:rPr>
              <a:t>eLearning Support Initiative</a:t>
            </a:r>
            <a:r>
              <a:rPr lang="en-GB" sz="1000" b="0" i="1" dirty="0">
                <a:solidFill>
                  <a:srgbClr val="333333"/>
                </a:solidFill>
                <a:effectLst/>
                <a:latin typeface="Arial" panose="020B0604020202020204" pitchFamily="34" charset="0"/>
              </a:rPr>
              <a:t>, </a:t>
            </a:r>
            <a:r>
              <a:rPr lang="en-GB" sz="1000" b="0" i="1" u="none" strike="noStrike" dirty="0">
                <a:solidFill>
                  <a:srgbClr val="004860"/>
                </a:solidFill>
                <a:effectLst/>
                <a:latin typeface="Arial" panose="020B0604020202020204" pitchFamily="34" charset="0"/>
                <a:hlinkClick r:id="rId6"/>
              </a:rPr>
              <a:t>University of Minnesota</a:t>
            </a:r>
            <a:r>
              <a:rPr lang="en-GB" sz="1000" b="0" i="1" dirty="0">
                <a:solidFill>
                  <a:srgbClr val="333333"/>
                </a:solidFill>
                <a:effectLst/>
                <a:latin typeface="Arial" panose="020B0604020202020204" pitchFamily="34" charset="0"/>
              </a:rPr>
              <a:t> is licensed under </a:t>
            </a:r>
            <a:r>
              <a:rPr lang="en-GB" sz="1000" b="0" i="1" u="none" strike="noStrike" dirty="0">
                <a:solidFill>
                  <a:srgbClr val="004860"/>
                </a:solidFill>
                <a:effectLst/>
                <a:latin typeface="Arial" panose="020B0604020202020204" pitchFamily="34" charset="0"/>
                <a:hlinkClick r:id="rId7"/>
              </a:rPr>
              <a:t>CC BY-SA 4.0</a:t>
            </a:r>
            <a:endParaRPr lang="en-ZA" sz="1000" dirty="0"/>
          </a:p>
        </p:txBody>
      </p:sp>
    </p:spTree>
    <p:extLst>
      <p:ext uri="{BB962C8B-B14F-4D97-AF65-F5344CB8AC3E}">
        <p14:creationId xmlns:p14="http://schemas.microsoft.com/office/powerpoint/2010/main" val="1709844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6">
            <a:extLst>
              <a:ext uri="{FF2B5EF4-FFF2-40B4-BE49-F238E27FC236}">
                <a16:creationId xmlns:a16="http://schemas.microsoft.com/office/drawing/2014/main" id="{E41F14CF-1576-4715-BB6B-BD68E33C0E1D}"/>
              </a:ext>
            </a:extLst>
          </p:cNvPr>
          <p:cNvSpPr>
            <a:spLocks noGrp="1"/>
          </p:cNvSpPr>
          <p:nvPr>
            <p:ph type="title"/>
          </p:nvPr>
        </p:nvSpPr>
        <p:spPr/>
        <p:txBody>
          <a:bodyPr/>
          <a:lstStyle/>
          <a:p>
            <a:pPr eaLnBrk="1" hangingPunct="1"/>
            <a:r>
              <a:rPr lang="en-GB" altLang="en-US"/>
              <a:t>Price</a:t>
            </a:r>
            <a:endParaRPr lang="en-US" altLang="en-US"/>
          </a:p>
        </p:txBody>
      </p:sp>
      <p:sp>
        <p:nvSpPr>
          <p:cNvPr id="6147" name="Content Placeholder 7">
            <a:extLst>
              <a:ext uri="{FF2B5EF4-FFF2-40B4-BE49-F238E27FC236}">
                <a16:creationId xmlns:a16="http://schemas.microsoft.com/office/drawing/2014/main" id="{28783F46-449F-4F2C-9014-E019313A0B59}"/>
              </a:ext>
            </a:extLst>
          </p:cNvPr>
          <p:cNvSpPr>
            <a:spLocks noGrp="1"/>
          </p:cNvSpPr>
          <p:nvPr>
            <p:ph idx="1"/>
          </p:nvPr>
        </p:nvSpPr>
        <p:spPr>
          <a:xfrm>
            <a:off x="1638300" y="1211263"/>
            <a:ext cx="8915400" cy="4525962"/>
          </a:xfrm>
        </p:spPr>
        <p:txBody>
          <a:bodyPr/>
          <a:lstStyle/>
          <a:p>
            <a:pPr eaLnBrk="1" hangingPunct="1">
              <a:defRPr/>
            </a:pPr>
            <a:r>
              <a:rPr lang="en-US" sz="2400" b="1" dirty="0"/>
              <a:t>Price</a:t>
            </a:r>
          </a:p>
          <a:p>
            <a:pPr lvl="1" eaLnBrk="1" hangingPunct="1">
              <a:defRPr/>
            </a:pPr>
            <a:r>
              <a:rPr lang="en-US" sz="2000" dirty="0"/>
              <a:t>The expenditures that customers are willing to pay for a product.</a:t>
            </a:r>
            <a:endParaRPr lang="en-US" sz="2400" b="1" dirty="0"/>
          </a:p>
          <a:p>
            <a:pPr eaLnBrk="1" hangingPunct="1">
              <a:defRPr/>
            </a:pPr>
            <a:r>
              <a:rPr lang="en-US" sz="2400" b="1" dirty="0"/>
              <a:t>Price elasticity</a:t>
            </a:r>
          </a:p>
          <a:p>
            <a:pPr lvl="1" eaLnBrk="1" hangingPunct="1">
              <a:defRPr/>
            </a:pPr>
            <a:r>
              <a:rPr lang="en-US" sz="2000" dirty="0"/>
              <a:t>How demand changes when prices change.</a:t>
            </a:r>
            <a:endParaRPr lang="en-US" sz="2400" b="1" dirty="0"/>
          </a:p>
          <a:p>
            <a:pPr eaLnBrk="1" hangingPunct="1">
              <a:defRPr/>
            </a:pPr>
            <a:r>
              <a:rPr lang="en-US" sz="2400" b="1" dirty="0"/>
              <a:t>Total cost of ownership</a:t>
            </a:r>
          </a:p>
          <a:p>
            <a:pPr lvl="1" eaLnBrk="1" hangingPunct="1">
              <a:defRPr/>
            </a:pPr>
            <a:r>
              <a:rPr lang="en-US" sz="2000" dirty="0"/>
              <a:t>Total cost needed to own a product, consisting of initial purchase cost and follow-up maintenance/service cost. </a:t>
            </a:r>
          </a:p>
          <a:p>
            <a:pPr eaLnBrk="1" hangingPunct="1">
              <a:defRPr/>
            </a:pPr>
            <a:endParaRPr lang="en-US" sz="2400" dirty="0"/>
          </a:p>
          <a:p>
            <a:pPr marL="0" indent="0" eaLnBrk="1" hangingPunct="1">
              <a:buNone/>
              <a:defRPr/>
            </a:pPr>
            <a:r>
              <a:rPr lang="en-US" sz="2400" dirty="0"/>
              <a:t>Not all consumers are highly price sensitive. Luxury products that are status symbols of upwardly mobile middle classes attain their status exactly because not everyone can afford these products.</a:t>
            </a:r>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6">
            <a:extLst>
              <a:ext uri="{FF2B5EF4-FFF2-40B4-BE49-F238E27FC236}">
                <a16:creationId xmlns:a16="http://schemas.microsoft.com/office/drawing/2014/main" id="{E41F14CF-1576-4715-BB6B-BD68E33C0E1D}"/>
              </a:ext>
            </a:extLst>
          </p:cNvPr>
          <p:cNvSpPr>
            <a:spLocks noGrp="1"/>
          </p:cNvSpPr>
          <p:nvPr>
            <p:ph type="title"/>
          </p:nvPr>
        </p:nvSpPr>
        <p:spPr/>
        <p:txBody>
          <a:bodyPr/>
          <a:lstStyle/>
          <a:p>
            <a:pPr eaLnBrk="1" hangingPunct="1"/>
            <a:r>
              <a:rPr lang="en-GB" altLang="en-US" dirty="0"/>
              <a:t>Question</a:t>
            </a:r>
            <a:endParaRPr lang="en-US" altLang="en-US" dirty="0"/>
          </a:p>
        </p:txBody>
      </p:sp>
      <p:sp>
        <p:nvSpPr>
          <p:cNvPr id="6147" name="Content Placeholder 7">
            <a:extLst>
              <a:ext uri="{FF2B5EF4-FFF2-40B4-BE49-F238E27FC236}">
                <a16:creationId xmlns:a16="http://schemas.microsoft.com/office/drawing/2014/main" id="{28783F46-449F-4F2C-9014-E019313A0B59}"/>
              </a:ext>
            </a:extLst>
          </p:cNvPr>
          <p:cNvSpPr>
            <a:spLocks noGrp="1"/>
          </p:cNvSpPr>
          <p:nvPr>
            <p:ph idx="1"/>
          </p:nvPr>
        </p:nvSpPr>
        <p:spPr>
          <a:xfrm>
            <a:off x="1638300" y="1211263"/>
            <a:ext cx="8915400" cy="4525962"/>
          </a:xfrm>
        </p:spPr>
        <p:txBody>
          <a:bodyPr/>
          <a:lstStyle/>
          <a:p>
            <a:pPr eaLnBrk="1" hangingPunct="1">
              <a:defRPr/>
            </a:pPr>
            <a:endParaRPr lang="en-US" sz="2400" dirty="0"/>
          </a:p>
          <a:p>
            <a:pPr marL="0" indent="0" eaLnBrk="1" hangingPunct="1">
              <a:buNone/>
              <a:defRPr/>
            </a:pPr>
            <a:r>
              <a:rPr lang="en-GB" dirty="0"/>
              <a:t>Can you think of a brand that charges a high price for the use of its product?</a:t>
            </a:r>
          </a:p>
          <a:p>
            <a:pPr marL="0" indent="0" eaLnBrk="1" hangingPunct="1">
              <a:buNone/>
              <a:defRPr/>
            </a:pPr>
            <a:endParaRPr lang="en-GB" sz="2400" dirty="0"/>
          </a:p>
          <a:p>
            <a:pPr eaLnBrk="1" hangingPunct="1">
              <a:defRPr/>
            </a:pPr>
            <a:endParaRPr lang="en-US" sz="2400" dirty="0"/>
          </a:p>
          <a:p>
            <a:pPr marL="0" indent="0" algn="ctr" eaLnBrk="1" hangingPunct="1">
              <a:buNone/>
              <a:defRPr/>
            </a:pPr>
            <a:endParaRPr lang="en-US" altLang="en-US" sz="2000" dirty="0"/>
          </a:p>
        </p:txBody>
      </p:sp>
    </p:spTree>
    <p:extLst>
      <p:ext uri="{BB962C8B-B14F-4D97-AF65-F5344CB8AC3E}">
        <p14:creationId xmlns:p14="http://schemas.microsoft.com/office/powerpoint/2010/main" val="3086890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6">
            <a:extLst>
              <a:ext uri="{FF2B5EF4-FFF2-40B4-BE49-F238E27FC236}">
                <a16:creationId xmlns:a16="http://schemas.microsoft.com/office/drawing/2014/main" id="{814DAE77-CA61-4FBB-B7F1-4305DAD787B7}"/>
              </a:ext>
            </a:extLst>
          </p:cNvPr>
          <p:cNvSpPr>
            <a:spLocks noGrp="1"/>
          </p:cNvSpPr>
          <p:nvPr>
            <p:ph type="title"/>
          </p:nvPr>
        </p:nvSpPr>
        <p:spPr/>
        <p:txBody>
          <a:bodyPr/>
          <a:lstStyle/>
          <a:p>
            <a:pPr eaLnBrk="1" hangingPunct="1"/>
            <a:r>
              <a:rPr lang="en-GB" altLang="en-US"/>
              <a:t>Promotion</a:t>
            </a:r>
            <a:endParaRPr lang="en-US" altLang="en-US"/>
          </a:p>
        </p:txBody>
      </p:sp>
      <p:sp>
        <p:nvSpPr>
          <p:cNvPr id="6147" name="Content Placeholder 7">
            <a:extLst>
              <a:ext uri="{FF2B5EF4-FFF2-40B4-BE49-F238E27FC236}">
                <a16:creationId xmlns:a16="http://schemas.microsoft.com/office/drawing/2014/main" id="{064B9565-07EB-45AD-BBB2-6EB7FC482349}"/>
              </a:ext>
            </a:extLst>
          </p:cNvPr>
          <p:cNvSpPr>
            <a:spLocks noGrp="1"/>
          </p:cNvSpPr>
          <p:nvPr>
            <p:ph idx="1"/>
          </p:nvPr>
        </p:nvSpPr>
        <p:spPr>
          <a:xfrm>
            <a:off x="1638300" y="1211263"/>
            <a:ext cx="8915400" cy="4525962"/>
          </a:xfrm>
        </p:spPr>
        <p:txBody>
          <a:bodyPr/>
          <a:lstStyle/>
          <a:p>
            <a:pPr eaLnBrk="1" hangingPunct="1">
              <a:defRPr/>
            </a:pPr>
            <a:r>
              <a:rPr lang="en-US" sz="2400" b="1" dirty="0"/>
              <a:t>Promotion</a:t>
            </a:r>
          </a:p>
          <a:p>
            <a:pPr lvl="1" eaLnBrk="1" hangingPunct="1">
              <a:defRPr/>
            </a:pPr>
            <a:r>
              <a:rPr lang="en-US" sz="2000" dirty="0"/>
              <a:t>All communications that marketers insert into the marketplace.</a:t>
            </a:r>
          </a:p>
          <a:p>
            <a:pPr lvl="1" eaLnBrk="1" hangingPunct="1">
              <a:defRPr/>
            </a:pPr>
            <a:r>
              <a:rPr lang="en-US" sz="2000" dirty="0"/>
              <a:t>Includes TV, radio, social networks, billboards, coupons, etc.  </a:t>
            </a:r>
          </a:p>
          <a:p>
            <a:pPr lvl="1" eaLnBrk="1" hangingPunct="1">
              <a:defRPr/>
            </a:pPr>
            <a:r>
              <a:rPr lang="en-US" sz="2000" dirty="0"/>
              <a:t>Marketers face a strategic choice of whether to </a:t>
            </a:r>
            <a:r>
              <a:rPr lang="en-US" sz="2000" dirty="0" err="1"/>
              <a:t>standardise</a:t>
            </a:r>
            <a:r>
              <a:rPr lang="en-US" sz="2000" dirty="0"/>
              <a:t> or </a:t>
            </a:r>
            <a:r>
              <a:rPr lang="en-US" sz="2000" dirty="0" err="1"/>
              <a:t>localise</a:t>
            </a:r>
            <a:r>
              <a:rPr lang="en-US" sz="2000" dirty="0"/>
              <a:t> promotional efforts. </a:t>
            </a:r>
          </a:p>
          <a:p>
            <a:pPr lvl="1" eaLnBrk="1" hangingPunct="1">
              <a:defRPr/>
            </a:pPr>
            <a:r>
              <a:rPr lang="en-US" sz="2000" dirty="0" err="1"/>
              <a:t>Standardised</a:t>
            </a:r>
            <a:r>
              <a:rPr lang="en-US" sz="2000" dirty="0"/>
              <a:t> promotion can save a lot of money on advertising agencies and project a globally consistent message. </a:t>
            </a:r>
          </a:p>
          <a:p>
            <a:pPr lvl="1" eaLnBrk="1" hangingPunct="1">
              <a:defRPr/>
            </a:pPr>
            <a:r>
              <a:rPr lang="en-US" sz="2000" dirty="0"/>
              <a:t>Advertising messages are culturally embedded: they are received differently in different countries.</a:t>
            </a:r>
          </a:p>
          <a:p>
            <a:pPr lvl="1" eaLnBrk="1" hangingPunct="1">
              <a:defRPr/>
            </a:pPr>
            <a:r>
              <a:rPr lang="en-US" sz="2000" dirty="0"/>
              <a:t>Online advertising is also changing; generation Y and Z do not just buy because they see a magazine advert; they are influenced by different forms of social interaction and the internet. </a:t>
            </a:r>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1157</TotalTime>
  <Words>8264</Words>
  <Application>Microsoft Office PowerPoint</Application>
  <PresentationFormat>Widescreen</PresentationFormat>
  <Paragraphs>231</Paragraphs>
  <Slides>21</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Arial</vt:lpstr>
      <vt:lpstr>Calibri</vt:lpstr>
      <vt:lpstr>Courier New</vt:lpstr>
      <vt:lpstr>Quicksand</vt:lpstr>
      <vt:lpstr>Wingdings</vt:lpstr>
      <vt:lpstr>1_Office Theme</vt:lpstr>
      <vt:lpstr>Custom Design</vt:lpstr>
      <vt:lpstr>MNB3702 Discussion Class Theme 3: Management and implementation</vt:lpstr>
      <vt:lpstr>Lesson 7 – Customers and suppliers of the global business (Chapter 17)</vt:lpstr>
      <vt:lpstr>Serving diverse consumers</vt:lpstr>
      <vt:lpstr>Marketing mix</vt:lpstr>
      <vt:lpstr>Product</vt:lpstr>
      <vt:lpstr>Types of market segmentation</vt:lpstr>
      <vt:lpstr>Price</vt:lpstr>
      <vt:lpstr>Question</vt:lpstr>
      <vt:lpstr>Promotion</vt:lpstr>
      <vt:lpstr>Place</vt:lpstr>
      <vt:lpstr>Supply chain management</vt:lpstr>
      <vt:lpstr>PowerPoint Presentation</vt:lpstr>
      <vt:lpstr>Agility, adaptability and alignment</vt:lpstr>
      <vt:lpstr>Institutions, marketing and supply chain management</vt:lpstr>
      <vt:lpstr>MARKETING BLUNDER: H&amp;M hoodie advertisement</vt:lpstr>
      <vt:lpstr>Resource-based view VRIO for Coca Cola’s marketing and supply chain</vt:lpstr>
      <vt:lpstr>Debates and extensions</vt:lpstr>
      <vt:lpstr>Debates and extensions</vt:lpstr>
      <vt:lpstr>Summary Lesson 7</vt:lpstr>
      <vt:lpstr>Test yourself</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MNB3702 Discussion Class Theme 3: Management and implementation</dc:title>
  <dc:creator>Nel, Jessica</dc:creator>
  <cp:lastModifiedBy>Nel, Jessica</cp:lastModifiedBy>
  <cp:revision>2</cp:revision>
  <dcterms:created xsi:type="dcterms:W3CDTF">2021-05-19T07:31:13Z</dcterms:created>
  <dcterms:modified xsi:type="dcterms:W3CDTF">2021-07-09T09:33:25Z</dcterms:modified>
</cp:coreProperties>
</file>