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67" r:id="rId3"/>
    <p:sldId id="268" r:id="rId4"/>
    <p:sldId id="274" r:id="rId5"/>
    <p:sldId id="271" r:id="rId6"/>
    <p:sldId id="288" r:id="rId7"/>
    <p:sldId id="278" r:id="rId8"/>
    <p:sldId id="287" r:id="rId9"/>
    <p:sldId id="284" r:id="rId10"/>
    <p:sldId id="275" r:id="rId11"/>
    <p:sldId id="266" r:id="rId12"/>
    <p:sldId id="277" r:id="rId13"/>
    <p:sldId id="280" r:id="rId14"/>
    <p:sldId id="258" r:id="rId15"/>
    <p:sldId id="285" r:id="rId16"/>
    <p:sldId id="276" r:id="rId17"/>
    <p:sldId id="27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37EB9D-07B0-41E7-AD99-1BF7DE06794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05DFEA-B60C-480B-8F14-8A8567433420}">
      <dgm:prSet phldrT="[Text]"/>
      <dgm:spPr>
        <a:solidFill>
          <a:schemeClr val="tx1"/>
        </a:solidFill>
      </dgm:spPr>
      <dgm:t>
        <a:bodyPr/>
        <a:lstStyle/>
        <a:p>
          <a:r>
            <a:rPr lang="en-US" b="1" dirty="0" smtClean="0"/>
            <a:t>Imbewu</a:t>
          </a:r>
          <a:endParaRPr lang="en-US" b="1" dirty="0"/>
        </a:p>
      </dgm:t>
    </dgm:pt>
    <dgm:pt modelId="{B2611F22-6C08-4127-B721-E3B27FE8834A}" type="parTrans" cxnId="{4BB3DBC2-6E76-45C7-A507-F45D6A57C73E}">
      <dgm:prSet/>
      <dgm:spPr/>
      <dgm:t>
        <a:bodyPr/>
        <a:lstStyle/>
        <a:p>
          <a:endParaRPr lang="en-US"/>
        </a:p>
      </dgm:t>
    </dgm:pt>
    <dgm:pt modelId="{64B3A06B-2266-499A-8349-B0CFC8F6743C}" type="sibTrans" cxnId="{4BB3DBC2-6E76-45C7-A507-F45D6A57C73E}">
      <dgm:prSet/>
      <dgm:spPr/>
      <dgm:t>
        <a:bodyPr/>
        <a:lstStyle/>
        <a:p>
          <a:endParaRPr lang="en-US"/>
        </a:p>
      </dgm:t>
    </dgm:pt>
    <dgm:pt modelId="{70A5794E-B9DB-4F82-B246-4C42579AE7A7}">
      <dgm:prSet phldrT="[Text]"/>
      <dgm:spPr>
        <a:solidFill>
          <a:srgbClr val="00B050"/>
        </a:solidFill>
      </dgm:spPr>
      <dgm:t>
        <a:bodyPr/>
        <a:lstStyle/>
        <a:p>
          <a:r>
            <a:rPr lang="en-US" b="1" dirty="0" smtClean="0"/>
            <a:t>Isihlahla</a:t>
          </a:r>
          <a:endParaRPr lang="en-US" b="1" dirty="0"/>
        </a:p>
      </dgm:t>
    </dgm:pt>
    <dgm:pt modelId="{2FE3039D-0F80-4B81-B619-3E9ADA70D9E8}" type="parTrans" cxnId="{01F0BB4A-EB4C-4CAC-85A1-73D3D51A82B2}">
      <dgm:prSet/>
      <dgm:spPr/>
      <dgm:t>
        <a:bodyPr/>
        <a:lstStyle/>
        <a:p>
          <a:endParaRPr lang="en-US"/>
        </a:p>
      </dgm:t>
    </dgm:pt>
    <dgm:pt modelId="{EB8B8E8E-5792-4A37-B79F-27C1C2812282}" type="sibTrans" cxnId="{01F0BB4A-EB4C-4CAC-85A1-73D3D51A82B2}">
      <dgm:prSet/>
      <dgm:spPr/>
      <dgm:t>
        <a:bodyPr/>
        <a:lstStyle/>
        <a:p>
          <a:endParaRPr lang="en-US"/>
        </a:p>
      </dgm:t>
    </dgm:pt>
    <dgm:pt modelId="{135139C8-861A-42AA-976A-691C6D7AFE73}">
      <dgm:prSet phldrT="[Text]"/>
      <dgm:spPr>
        <a:solidFill>
          <a:srgbClr val="FF0000"/>
        </a:solidFill>
      </dgm:spPr>
      <dgm:t>
        <a:bodyPr/>
        <a:lstStyle/>
        <a:p>
          <a:r>
            <a:rPr lang="en-US" b="1" dirty="0" smtClean="0"/>
            <a:t>Imbali</a:t>
          </a:r>
          <a:endParaRPr lang="en-US" b="1" dirty="0"/>
        </a:p>
      </dgm:t>
    </dgm:pt>
    <dgm:pt modelId="{CBA35CC0-9263-4835-B6A5-7E204C866E27}" type="parTrans" cxnId="{C8437BB5-1EF3-49C4-BD2F-D4AC0D49E8FF}">
      <dgm:prSet/>
      <dgm:spPr/>
      <dgm:t>
        <a:bodyPr/>
        <a:lstStyle/>
        <a:p>
          <a:endParaRPr lang="en-US"/>
        </a:p>
      </dgm:t>
    </dgm:pt>
    <dgm:pt modelId="{09EAABAC-FC1B-46D7-A8C2-29BABD7B8F2C}" type="sibTrans" cxnId="{C8437BB5-1EF3-49C4-BD2F-D4AC0D49E8FF}">
      <dgm:prSet/>
      <dgm:spPr/>
      <dgm:t>
        <a:bodyPr/>
        <a:lstStyle/>
        <a:p>
          <a:endParaRPr lang="en-US"/>
        </a:p>
      </dgm:t>
    </dgm:pt>
    <dgm:pt modelId="{A1E171B2-B468-4CC1-8C9B-19449C6ADB55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 smtClean="0"/>
            <a:t>Isithelo</a:t>
          </a:r>
          <a:endParaRPr lang="en-US" b="1" dirty="0"/>
        </a:p>
      </dgm:t>
    </dgm:pt>
    <dgm:pt modelId="{0C8A830C-0E4F-495C-A944-E8E4F190990A}" type="parTrans" cxnId="{97B79B11-7F77-4739-BC36-BDEB0B05D1EE}">
      <dgm:prSet/>
      <dgm:spPr/>
      <dgm:t>
        <a:bodyPr/>
        <a:lstStyle/>
        <a:p>
          <a:endParaRPr lang="en-US"/>
        </a:p>
      </dgm:t>
    </dgm:pt>
    <dgm:pt modelId="{4EF00270-4BBC-4134-BD18-187D78935AAC}" type="sibTrans" cxnId="{97B79B11-7F77-4739-BC36-BDEB0B05D1EE}">
      <dgm:prSet/>
      <dgm:spPr/>
      <dgm:t>
        <a:bodyPr/>
        <a:lstStyle/>
        <a:p>
          <a:endParaRPr lang="en-US"/>
        </a:p>
      </dgm:t>
    </dgm:pt>
    <dgm:pt modelId="{9905E4BE-76D9-456A-9860-831A7AD83EC9}" type="pres">
      <dgm:prSet presAssocID="{6B37EB9D-07B0-41E7-AD99-1BF7DE06794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655131-4EEE-4E97-A4F9-FC3F9B340D28}" type="pres">
      <dgm:prSet presAssocID="{6505DFEA-B60C-480B-8F14-8A856743342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249737-3DE2-43D2-9547-C203FA195B38}" type="pres">
      <dgm:prSet presAssocID="{64B3A06B-2266-499A-8349-B0CFC8F6743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69C0991-505B-47E0-9E88-520F098BBFA1}" type="pres">
      <dgm:prSet presAssocID="{64B3A06B-2266-499A-8349-B0CFC8F6743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0FA1A38-C4AD-48B5-871C-20D0E29521CE}" type="pres">
      <dgm:prSet presAssocID="{70A5794E-B9DB-4F82-B246-4C42579AE7A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5AF2E-9039-4BBF-BBA6-D00EEF138B12}" type="pres">
      <dgm:prSet presAssocID="{EB8B8E8E-5792-4A37-B79F-27C1C281228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B92E7608-E321-4262-AB26-C6832F07F889}" type="pres">
      <dgm:prSet presAssocID="{EB8B8E8E-5792-4A37-B79F-27C1C281228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4BE5245-6882-4643-A027-EDB7E9DC2B6D}" type="pres">
      <dgm:prSet presAssocID="{135139C8-861A-42AA-976A-691C6D7AFE7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A7E5B-F739-4F57-A78C-725A40B9A4E2}" type="pres">
      <dgm:prSet presAssocID="{09EAABAC-FC1B-46D7-A8C2-29BABD7B8F2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9640A8A8-3BF6-43E8-B4E0-96CDE69703D2}" type="pres">
      <dgm:prSet presAssocID="{09EAABAC-FC1B-46D7-A8C2-29BABD7B8F2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22B2DF4-BF89-40BC-9330-FCF927FBAD32}" type="pres">
      <dgm:prSet presAssocID="{A1E171B2-B468-4CC1-8C9B-19449C6ADB55}" presName="node" presStyleLbl="node1" presStyleIdx="3" presStyleCnt="4" custRadScaleRad="99001" custRadScaleInc="-56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F3E664-DA12-498F-8D4B-93A15C24C2DE}" type="pres">
      <dgm:prSet presAssocID="{4EF00270-4BBC-4134-BD18-187D78935AAC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D4F5B64-FA8D-4917-A94A-F7DDEFB56274}" type="pres">
      <dgm:prSet presAssocID="{4EF00270-4BBC-4134-BD18-187D78935AAC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D9A28DD1-4EFF-4942-8730-8060699AFF21}" type="presOf" srcId="{70A5794E-B9DB-4F82-B246-4C42579AE7A7}" destId="{20FA1A38-C4AD-48B5-871C-20D0E29521CE}" srcOrd="0" destOrd="0" presId="urn:microsoft.com/office/officeart/2005/8/layout/cycle2"/>
    <dgm:cxn modelId="{4BB3DBC2-6E76-45C7-A507-F45D6A57C73E}" srcId="{6B37EB9D-07B0-41E7-AD99-1BF7DE06794F}" destId="{6505DFEA-B60C-480B-8F14-8A8567433420}" srcOrd="0" destOrd="0" parTransId="{B2611F22-6C08-4127-B721-E3B27FE8834A}" sibTransId="{64B3A06B-2266-499A-8349-B0CFC8F6743C}"/>
    <dgm:cxn modelId="{805EEE8C-C169-422E-8368-BAC9E2F0891B}" type="presOf" srcId="{64B3A06B-2266-499A-8349-B0CFC8F6743C}" destId="{C8249737-3DE2-43D2-9547-C203FA195B38}" srcOrd="0" destOrd="0" presId="urn:microsoft.com/office/officeart/2005/8/layout/cycle2"/>
    <dgm:cxn modelId="{A659CC34-258C-435A-8B08-AF1DD24341AF}" type="presOf" srcId="{EB8B8E8E-5792-4A37-B79F-27C1C2812282}" destId="{C5A5AF2E-9039-4BBF-BBA6-D00EEF138B12}" srcOrd="0" destOrd="0" presId="urn:microsoft.com/office/officeart/2005/8/layout/cycle2"/>
    <dgm:cxn modelId="{97B79B11-7F77-4739-BC36-BDEB0B05D1EE}" srcId="{6B37EB9D-07B0-41E7-AD99-1BF7DE06794F}" destId="{A1E171B2-B468-4CC1-8C9B-19449C6ADB55}" srcOrd="3" destOrd="0" parTransId="{0C8A830C-0E4F-495C-A944-E8E4F190990A}" sibTransId="{4EF00270-4BBC-4134-BD18-187D78935AAC}"/>
    <dgm:cxn modelId="{01F0BB4A-EB4C-4CAC-85A1-73D3D51A82B2}" srcId="{6B37EB9D-07B0-41E7-AD99-1BF7DE06794F}" destId="{70A5794E-B9DB-4F82-B246-4C42579AE7A7}" srcOrd="1" destOrd="0" parTransId="{2FE3039D-0F80-4B81-B619-3E9ADA70D9E8}" sibTransId="{EB8B8E8E-5792-4A37-B79F-27C1C2812282}"/>
    <dgm:cxn modelId="{969976BE-F295-446D-BDE4-D343A388D0B0}" type="presOf" srcId="{09EAABAC-FC1B-46D7-A8C2-29BABD7B8F2C}" destId="{9640A8A8-3BF6-43E8-B4E0-96CDE69703D2}" srcOrd="1" destOrd="0" presId="urn:microsoft.com/office/officeart/2005/8/layout/cycle2"/>
    <dgm:cxn modelId="{8879EDBD-8DC9-4EA0-949D-6ED46E70EAC4}" type="presOf" srcId="{4EF00270-4BBC-4134-BD18-187D78935AAC}" destId="{BD4F5B64-FA8D-4917-A94A-F7DDEFB56274}" srcOrd="1" destOrd="0" presId="urn:microsoft.com/office/officeart/2005/8/layout/cycle2"/>
    <dgm:cxn modelId="{8AA6B836-77ED-403B-B5F6-4BCA0DDBADB4}" type="presOf" srcId="{09EAABAC-FC1B-46D7-A8C2-29BABD7B8F2C}" destId="{DA6A7E5B-F739-4F57-A78C-725A40B9A4E2}" srcOrd="0" destOrd="0" presId="urn:microsoft.com/office/officeart/2005/8/layout/cycle2"/>
    <dgm:cxn modelId="{5006FA94-881E-49A9-B910-8B1FF4C56C77}" type="presOf" srcId="{A1E171B2-B468-4CC1-8C9B-19449C6ADB55}" destId="{122B2DF4-BF89-40BC-9330-FCF927FBAD32}" srcOrd="0" destOrd="0" presId="urn:microsoft.com/office/officeart/2005/8/layout/cycle2"/>
    <dgm:cxn modelId="{3BD723B1-252C-4E1A-8C74-2F7DA474756F}" type="presOf" srcId="{4EF00270-4BBC-4134-BD18-187D78935AAC}" destId="{09F3E664-DA12-498F-8D4B-93A15C24C2DE}" srcOrd="0" destOrd="0" presId="urn:microsoft.com/office/officeart/2005/8/layout/cycle2"/>
    <dgm:cxn modelId="{C8437BB5-1EF3-49C4-BD2F-D4AC0D49E8FF}" srcId="{6B37EB9D-07B0-41E7-AD99-1BF7DE06794F}" destId="{135139C8-861A-42AA-976A-691C6D7AFE73}" srcOrd="2" destOrd="0" parTransId="{CBA35CC0-9263-4835-B6A5-7E204C866E27}" sibTransId="{09EAABAC-FC1B-46D7-A8C2-29BABD7B8F2C}"/>
    <dgm:cxn modelId="{51B8905E-EF1D-4B1E-8EBD-4715D106FDAD}" type="presOf" srcId="{135139C8-861A-42AA-976A-691C6D7AFE73}" destId="{14BE5245-6882-4643-A027-EDB7E9DC2B6D}" srcOrd="0" destOrd="0" presId="urn:microsoft.com/office/officeart/2005/8/layout/cycle2"/>
    <dgm:cxn modelId="{4AD77A58-FFAA-4DFA-8D53-361DF9BABD30}" type="presOf" srcId="{6505DFEA-B60C-480B-8F14-8A8567433420}" destId="{A5655131-4EEE-4E97-A4F9-FC3F9B340D28}" srcOrd="0" destOrd="0" presId="urn:microsoft.com/office/officeart/2005/8/layout/cycle2"/>
    <dgm:cxn modelId="{DF921164-257A-4A5C-891F-220DD2C23360}" type="presOf" srcId="{6B37EB9D-07B0-41E7-AD99-1BF7DE06794F}" destId="{9905E4BE-76D9-456A-9860-831A7AD83EC9}" srcOrd="0" destOrd="0" presId="urn:microsoft.com/office/officeart/2005/8/layout/cycle2"/>
    <dgm:cxn modelId="{847A3D50-57D2-45EA-8D34-AFE4FB6F6512}" type="presOf" srcId="{EB8B8E8E-5792-4A37-B79F-27C1C2812282}" destId="{B92E7608-E321-4262-AB26-C6832F07F889}" srcOrd="1" destOrd="0" presId="urn:microsoft.com/office/officeart/2005/8/layout/cycle2"/>
    <dgm:cxn modelId="{33894F10-414A-482B-9155-908E6051FB4D}" type="presOf" srcId="{64B3A06B-2266-499A-8349-B0CFC8F6743C}" destId="{469C0991-505B-47E0-9E88-520F098BBFA1}" srcOrd="1" destOrd="0" presId="urn:microsoft.com/office/officeart/2005/8/layout/cycle2"/>
    <dgm:cxn modelId="{163A1BE0-1662-4F0D-83FF-E0FBD267B18D}" type="presParOf" srcId="{9905E4BE-76D9-456A-9860-831A7AD83EC9}" destId="{A5655131-4EEE-4E97-A4F9-FC3F9B340D28}" srcOrd="0" destOrd="0" presId="urn:microsoft.com/office/officeart/2005/8/layout/cycle2"/>
    <dgm:cxn modelId="{98AAAE98-2FB4-41AD-A663-69485E301264}" type="presParOf" srcId="{9905E4BE-76D9-456A-9860-831A7AD83EC9}" destId="{C8249737-3DE2-43D2-9547-C203FA195B38}" srcOrd="1" destOrd="0" presId="urn:microsoft.com/office/officeart/2005/8/layout/cycle2"/>
    <dgm:cxn modelId="{451873B8-5D0D-405C-8A19-CC041BE2408D}" type="presParOf" srcId="{C8249737-3DE2-43D2-9547-C203FA195B38}" destId="{469C0991-505B-47E0-9E88-520F098BBFA1}" srcOrd="0" destOrd="0" presId="urn:microsoft.com/office/officeart/2005/8/layout/cycle2"/>
    <dgm:cxn modelId="{F8BB54CF-EA56-44FB-B6D4-CBE940674829}" type="presParOf" srcId="{9905E4BE-76D9-456A-9860-831A7AD83EC9}" destId="{20FA1A38-C4AD-48B5-871C-20D0E29521CE}" srcOrd="2" destOrd="0" presId="urn:microsoft.com/office/officeart/2005/8/layout/cycle2"/>
    <dgm:cxn modelId="{D54F2A68-7D53-4FAA-BFF3-EA2BB9469EAB}" type="presParOf" srcId="{9905E4BE-76D9-456A-9860-831A7AD83EC9}" destId="{C5A5AF2E-9039-4BBF-BBA6-D00EEF138B12}" srcOrd="3" destOrd="0" presId="urn:microsoft.com/office/officeart/2005/8/layout/cycle2"/>
    <dgm:cxn modelId="{BE893411-825A-4CC9-9698-D45393F4F243}" type="presParOf" srcId="{C5A5AF2E-9039-4BBF-BBA6-D00EEF138B12}" destId="{B92E7608-E321-4262-AB26-C6832F07F889}" srcOrd="0" destOrd="0" presId="urn:microsoft.com/office/officeart/2005/8/layout/cycle2"/>
    <dgm:cxn modelId="{59F43848-5589-4338-AFDE-B02916BE2E4B}" type="presParOf" srcId="{9905E4BE-76D9-456A-9860-831A7AD83EC9}" destId="{14BE5245-6882-4643-A027-EDB7E9DC2B6D}" srcOrd="4" destOrd="0" presId="urn:microsoft.com/office/officeart/2005/8/layout/cycle2"/>
    <dgm:cxn modelId="{515F47FD-D52B-4395-B35D-CA75F26E4C39}" type="presParOf" srcId="{9905E4BE-76D9-456A-9860-831A7AD83EC9}" destId="{DA6A7E5B-F739-4F57-A78C-725A40B9A4E2}" srcOrd="5" destOrd="0" presId="urn:microsoft.com/office/officeart/2005/8/layout/cycle2"/>
    <dgm:cxn modelId="{F89F8CD4-79B7-46A6-8E86-46233768D579}" type="presParOf" srcId="{DA6A7E5B-F739-4F57-A78C-725A40B9A4E2}" destId="{9640A8A8-3BF6-43E8-B4E0-96CDE69703D2}" srcOrd="0" destOrd="0" presId="urn:microsoft.com/office/officeart/2005/8/layout/cycle2"/>
    <dgm:cxn modelId="{8B0653B5-2214-40BE-8FCF-BD5D39837A0E}" type="presParOf" srcId="{9905E4BE-76D9-456A-9860-831A7AD83EC9}" destId="{122B2DF4-BF89-40BC-9330-FCF927FBAD32}" srcOrd="6" destOrd="0" presId="urn:microsoft.com/office/officeart/2005/8/layout/cycle2"/>
    <dgm:cxn modelId="{30199CAF-816D-4EC2-9E0C-713083DBA600}" type="presParOf" srcId="{9905E4BE-76D9-456A-9860-831A7AD83EC9}" destId="{09F3E664-DA12-498F-8D4B-93A15C24C2DE}" srcOrd="7" destOrd="0" presId="urn:microsoft.com/office/officeart/2005/8/layout/cycle2"/>
    <dgm:cxn modelId="{AEBDB42A-431B-4A2C-BF56-4318C5F77C9C}" type="presParOf" srcId="{09F3E664-DA12-498F-8D4B-93A15C24C2DE}" destId="{BD4F5B64-FA8D-4917-A94A-F7DDEFB5627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55131-4EEE-4E97-A4F9-FC3F9B340D28}">
      <dsp:nvSpPr>
        <dsp:cNvPr id="0" name=""/>
        <dsp:cNvSpPr/>
      </dsp:nvSpPr>
      <dsp:spPr>
        <a:xfrm>
          <a:off x="1695302" y="850"/>
          <a:ext cx="1226389" cy="1226389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Imbewu</a:t>
          </a:r>
          <a:endParaRPr lang="en-US" sz="1800" b="1" kern="1200" dirty="0"/>
        </a:p>
      </dsp:txBody>
      <dsp:txXfrm>
        <a:off x="1874903" y="180451"/>
        <a:ext cx="867187" cy="867187"/>
      </dsp:txXfrm>
    </dsp:sp>
    <dsp:sp modelId="{C8249737-3DE2-43D2-9547-C203FA195B38}">
      <dsp:nvSpPr>
        <dsp:cNvPr id="0" name=""/>
        <dsp:cNvSpPr/>
      </dsp:nvSpPr>
      <dsp:spPr>
        <a:xfrm rot="2700000">
          <a:off x="2790224" y="1052459"/>
          <a:ext cx="327281" cy="413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804603" y="1100527"/>
        <a:ext cx="229097" cy="248344"/>
      </dsp:txXfrm>
    </dsp:sp>
    <dsp:sp modelId="{20FA1A38-C4AD-48B5-871C-20D0E29521CE}">
      <dsp:nvSpPr>
        <dsp:cNvPr id="0" name=""/>
        <dsp:cNvSpPr/>
      </dsp:nvSpPr>
      <dsp:spPr>
        <a:xfrm>
          <a:off x="2999137" y="1304685"/>
          <a:ext cx="1226389" cy="1226389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Isihlahla</a:t>
          </a:r>
          <a:endParaRPr lang="en-US" sz="1800" b="1" kern="1200" dirty="0"/>
        </a:p>
      </dsp:txBody>
      <dsp:txXfrm>
        <a:off x="3178738" y="1484286"/>
        <a:ext cx="867187" cy="867187"/>
      </dsp:txXfrm>
    </dsp:sp>
    <dsp:sp modelId="{C5A5AF2E-9039-4BBF-BBA6-D00EEF138B12}">
      <dsp:nvSpPr>
        <dsp:cNvPr id="0" name=""/>
        <dsp:cNvSpPr/>
      </dsp:nvSpPr>
      <dsp:spPr>
        <a:xfrm rot="8100000">
          <a:off x="2803323" y="2356294"/>
          <a:ext cx="327281" cy="413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887128" y="2404362"/>
        <a:ext cx="229097" cy="248344"/>
      </dsp:txXfrm>
    </dsp:sp>
    <dsp:sp modelId="{14BE5245-6882-4643-A027-EDB7E9DC2B6D}">
      <dsp:nvSpPr>
        <dsp:cNvPr id="0" name=""/>
        <dsp:cNvSpPr/>
      </dsp:nvSpPr>
      <dsp:spPr>
        <a:xfrm>
          <a:off x="1695302" y="2608520"/>
          <a:ext cx="1226389" cy="1226389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Imbali</a:t>
          </a:r>
          <a:endParaRPr lang="en-US" sz="1800" b="1" kern="1200" dirty="0"/>
        </a:p>
      </dsp:txBody>
      <dsp:txXfrm>
        <a:off x="1874903" y="2788121"/>
        <a:ext cx="867187" cy="867187"/>
      </dsp:txXfrm>
    </dsp:sp>
    <dsp:sp modelId="{DA6A7E5B-F739-4F57-A78C-725A40B9A4E2}">
      <dsp:nvSpPr>
        <dsp:cNvPr id="0" name=""/>
        <dsp:cNvSpPr/>
      </dsp:nvSpPr>
      <dsp:spPr>
        <a:xfrm rot="13441913">
          <a:off x="1519520" y="2397333"/>
          <a:ext cx="300643" cy="413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1597039" y="2511459"/>
        <a:ext cx="210450" cy="248344"/>
      </dsp:txXfrm>
    </dsp:sp>
    <dsp:sp modelId="{122B2DF4-BF89-40BC-9330-FCF927FBAD32}">
      <dsp:nvSpPr>
        <dsp:cNvPr id="0" name=""/>
        <dsp:cNvSpPr/>
      </dsp:nvSpPr>
      <dsp:spPr>
        <a:xfrm>
          <a:off x="405758" y="1361834"/>
          <a:ext cx="1226389" cy="1226389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Isithelo</a:t>
          </a:r>
          <a:endParaRPr lang="en-US" sz="1800" b="1" kern="1200" dirty="0"/>
        </a:p>
      </dsp:txBody>
      <dsp:txXfrm>
        <a:off x="585359" y="1541435"/>
        <a:ext cx="867187" cy="867187"/>
      </dsp:txXfrm>
    </dsp:sp>
    <dsp:sp modelId="{09F3E664-DA12-498F-8D4B-93A15C24C2DE}">
      <dsp:nvSpPr>
        <dsp:cNvPr id="0" name=""/>
        <dsp:cNvSpPr/>
      </dsp:nvSpPr>
      <dsp:spPr>
        <a:xfrm rot="18807364">
          <a:off x="1485182" y="1094645"/>
          <a:ext cx="343704" cy="4139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501278" y="1214850"/>
        <a:ext cx="240593" cy="248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640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11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94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6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47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952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89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28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46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8/6/2018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09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02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67362379_A_Relevant_Education_for_African_Development" TargetMode="External"/><Relationship Id="rId2" Type="http://schemas.openxmlformats.org/officeDocument/2006/relationships/hyperlink" Target="http://www.odwirafo.com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950"/>
            <a:ext cx="9144000" cy="5984421"/>
          </a:xfrm>
        </p:spPr>
        <p:txBody>
          <a:bodyPr>
            <a:normAutofit fontScale="90000"/>
          </a:bodyPr>
          <a:lstStyle/>
          <a:p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/>
              <a:t/>
            </a:r>
            <a:br>
              <a:rPr lang="zu-ZA" sz="1800" b="1" dirty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/>
              <a:t/>
            </a:r>
            <a:br>
              <a:rPr lang="zu-ZA" sz="1800" b="1" dirty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/>
              <a:t/>
            </a:r>
            <a:br>
              <a:rPr lang="zu-ZA" sz="1800" b="1" dirty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/>
              <a:t/>
            </a:r>
            <a:br>
              <a:rPr lang="zu-ZA" sz="1800" b="1" dirty="0"/>
            </a:br>
            <a:r>
              <a:rPr lang="zu-ZA" sz="1800" b="1" dirty="0" smtClean="0"/>
              <a:t/>
            </a:r>
            <a:br>
              <a:rPr lang="zu-ZA" sz="1800" b="1" dirty="0" smtClean="0"/>
            </a:br>
            <a:r>
              <a:rPr lang="zu-ZA" sz="1800" b="1" dirty="0"/>
              <a:t/>
            </a:r>
            <a:br>
              <a:rPr lang="zu-ZA" sz="1800" b="1" dirty="0"/>
            </a:br>
            <a:r>
              <a:rPr lang="zu-ZA" sz="1800" b="1" dirty="0"/>
              <a:t/>
            </a:r>
            <a:br>
              <a:rPr lang="zu-ZA" sz="1800" b="1" dirty="0"/>
            </a:br>
            <a:r>
              <a:rPr lang="zu-ZA" sz="2400" b="1" dirty="0" smtClean="0"/>
              <a:t>Inkolelo </a:t>
            </a:r>
            <a:r>
              <a:rPr lang="zu-ZA" sz="2400" b="1" dirty="0"/>
              <a:t>yokuphila ungunaphakade e-Alkabulan [Afrika]: Umnyombo wesakhiwo </a:t>
            </a:r>
            <a:r>
              <a:rPr lang="zu-ZA" sz="2400" b="1" dirty="0" smtClean="0"/>
              <a:t>sendilinga/iqhugwane/ </a:t>
            </a:r>
            <a:r>
              <a:rPr lang="zu-ZA" sz="2400" b="1" dirty="0"/>
              <a:t>uguqasithandaze</a:t>
            </a:r>
            <a:r>
              <a:rPr lang="en-ZA" sz="1800" dirty="0"/>
              <a:t/>
            </a:r>
            <a:br>
              <a:rPr lang="en-ZA" sz="1800" dirty="0"/>
            </a:br>
            <a:r>
              <a:rPr lang="en-ZA" sz="1800" dirty="0"/>
              <a:t> </a:t>
            </a:r>
            <a:br>
              <a:rPr lang="en-ZA" sz="1800" dirty="0"/>
            </a:br>
            <a:r>
              <a:rPr lang="zu-ZA" sz="1800" dirty="0"/>
              <a:t>Dkt</a:t>
            </a:r>
            <a:r>
              <a:rPr lang="en-ZA" sz="1800" dirty="0"/>
              <a:t> Ntokozo Mthembu</a:t>
            </a:r>
            <a:br>
              <a:rPr lang="en-ZA" sz="1800" dirty="0"/>
            </a:br>
            <a:r>
              <a:rPr lang="en-ZA" sz="1600" dirty="0" err="1" smtClean="0"/>
              <a:t>Emnyangweni</a:t>
            </a:r>
            <a:r>
              <a:rPr lang="en-ZA" sz="1600" dirty="0" smtClean="0"/>
              <a:t> </a:t>
            </a:r>
            <a:r>
              <a:rPr lang="en-ZA" sz="1600" dirty="0" err="1" smtClean="0"/>
              <a:t>wezokufunda</a:t>
            </a:r>
            <a:r>
              <a:rPr lang="en-ZA" sz="1600" dirty="0" smtClean="0"/>
              <a:t> </a:t>
            </a:r>
            <a:r>
              <a:rPr lang="en-ZA" sz="1600" dirty="0" err="1" smtClean="0"/>
              <a:t>nga</a:t>
            </a:r>
            <a:r>
              <a:rPr lang="en-ZA" sz="1600" b="1" i="1" dirty="0" err="1" smtClean="0"/>
              <a:t>bantu</a:t>
            </a:r>
            <a:r>
              <a:rPr lang="en-ZA" sz="1600" dirty="0" smtClean="0"/>
              <a:t>, </a:t>
            </a:r>
            <a:r>
              <a:rPr lang="en-ZA" sz="1600" dirty="0" err="1" smtClean="0"/>
              <a:t>Esikhungweni</a:t>
            </a:r>
            <a:r>
              <a:rPr lang="en-ZA" sz="1600" dirty="0" smtClean="0"/>
              <a:t> </a:t>
            </a:r>
            <a:r>
              <a:rPr lang="en-ZA" sz="1600" dirty="0" err="1" smtClean="0"/>
              <a:t>semfundo</a:t>
            </a:r>
            <a:r>
              <a:rPr lang="en-ZA" sz="1600" dirty="0" smtClean="0"/>
              <a:t> </a:t>
            </a:r>
            <a:r>
              <a:rPr lang="en-ZA" sz="1600" dirty="0" err="1" smtClean="0"/>
              <a:t>ephakeme</a:t>
            </a:r>
            <a:r>
              <a:rPr lang="en-ZA" sz="1600" dirty="0" smtClean="0"/>
              <a:t> </a:t>
            </a:r>
            <a:r>
              <a:rPr lang="en-ZA" sz="1600" dirty="0" err="1" smtClean="0"/>
              <a:t>yaseNingizizumu</a:t>
            </a:r>
            <a:r>
              <a:rPr lang="en-ZA" sz="1600" dirty="0" smtClean="0"/>
              <a:t> </a:t>
            </a:r>
            <a:r>
              <a:rPr lang="en-ZA" sz="1600" dirty="0" err="1" smtClean="0"/>
              <a:t>neAfurukanu</a:t>
            </a:r>
            <a:r>
              <a:rPr lang="en-ZA" sz="1600" dirty="0" smtClean="0"/>
              <a:t>  m</a:t>
            </a:r>
            <a:r>
              <a:rPr lang="en-ZA" sz="1800" dirty="0" smtClean="0"/>
              <a:t>themnc@unisa.ac.za</a:t>
            </a:r>
            <a:r>
              <a:rPr lang="en-ZA" dirty="0"/>
              <a:t/>
            </a:r>
            <a:br>
              <a:rPr lang="en-ZA" dirty="0"/>
            </a:br>
            <a:endParaRPr lang="en-ZA" dirty="0"/>
          </a:p>
        </p:txBody>
      </p:sp>
      <p:pic>
        <p:nvPicPr>
          <p:cNvPr id="4" name="Content Placeholder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770187" y="1516062"/>
            <a:ext cx="6651625" cy="256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3509"/>
            <a:ext cx="10515600" cy="1377179"/>
          </a:xfrm>
        </p:spPr>
        <p:txBody>
          <a:bodyPr>
            <a:normAutofit fontScale="90000"/>
          </a:bodyPr>
          <a:lstStyle/>
          <a:p>
            <a:pPr algn="ctr"/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>UKUDINGIDWA KWENDLU YENDILINGA UKUQASITHANDAZE </a:t>
            </a:r>
            <a:r>
              <a:rPr lang="en-ZA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15291"/>
            <a:ext cx="5181600" cy="4963886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endParaRPr lang="en-US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Iphinde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futhi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ixhunyaniswe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nesakhiwokazi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esikhulu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sikanxantathu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5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pyramid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, sona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esiqondene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nokufundisa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kokuphila</a:t>
            </a:r>
            <a:r>
              <a:rPr lang="en-U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komphefumulo</a:t>
            </a:r>
            <a:r>
              <a:rPr lang="en-US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ngokungenamkhawulo</a:t>
            </a:r>
            <a:endParaRPr lang="en-US" sz="5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UBaloyi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noMakobe-Rabothata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, (2014:24)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lapho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bethi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Abantu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base-Afrika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abakubuki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ukufa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nokuphila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njengezigaba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ezimbili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ezahlukene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kodwa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babona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kukhona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ukubambisana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okunokuxhumana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okukhona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phakathi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kwale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mimoya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emibili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yokuphila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... 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umuntu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wase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-Afrika 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ngokokuqonda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ngokokhololwakhe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komphakathi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ombili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5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okowabaphilayo</a:t>
            </a:r>
            <a:r>
              <a:rPr lang="en-ZA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	kanye </a:t>
            </a:r>
            <a:r>
              <a:rPr lang="en-ZA" sz="5500" dirty="0" err="1">
                <a:latin typeface="Arial" panose="020B0604020202020204" pitchFamily="34" charset="0"/>
                <a:cs typeface="Arial" panose="020B0604020202020204" pitchFamily="34" charset="0"/>
              </a:rPr>
              <a:t>nabasebedlule</a:t>
            </a:r>
            <a:r>
              <a:rPr lang="en-ZA" sz="5500" dirty="0">
                <a:latin typeface="Arial" panose="020B0604020202020204" pitchFamily="34" charset="0"/>
                <a:cs typeface="Arial" panose="020B0604020202020204" pitchFamily="34" charset="0"/>
              </a:rPr>
              <a:t> ...</a:t>
            </a:r>
          </a:p>
          <a:p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4503" y="1825625"/>
            <a:ext cx="5915297" cy="4351338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98" y="2661398"/>
            <a:ext cx="3366973" cy="3047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1871" y="1764561"/>
            <a:ext cx="2523809" cy="425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630"/>
            <a:ext cx="10515600" cy="1124222"/>
          </a:xfrm>
        </p:spPr>
        <p:txBody>
          <a:bodyPr>
            <a:normAutofit fontScale="90000"/>
          </a:bodyPr>
          <a:lstStyle/>
          <a:p>
            <a:pPr algn="ctr"/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>UKUDINGIDWA </a:t>
            </a:r>
            <a:r>
              <a:rPr lang="en-ZA" b="1" dirty="0">
                <a:latin typeface="Arial" panose="020B0604020202020204" pitchFamily="34" charset="0"/>
                <a:cs typeface="Arial" panose="020B0604020202020204" pitchFamily="34" charset="0"/>
              </a:rPr>
              <a:t>KWENDLU YENDILINGA UKUQASITHANDAZE </a:t>
            </a:r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ZA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kuyaq</a:t>
            </a:r>
            <a:r>
              <a:rPr lang="en-ZA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hubeka 2</a:t>
            </a:r>
            <a:r>
              <a:rPr lang="en-ZA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67098"/>
            <a:ext cx="5181600" cy="5473336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 smtClean="0"/>
              <a:t>Isibonakaliso</a:t>
            </a:r>
            <a:r>
              <a:rPr lang="en-US" dirty="0" smtClean="0"/>
              <a:t>: </a:t>
            </a:r>
            <a:r>
              <a:rPr lang="en-US" dirty="0" err="1" smtClean="0"/>
              <a:t>Indlu</a:t>
            </a:r>
            <a:r>
              <a:rPr lang="en-US" dirty="0" smtClean="0"/>
              <a:t> </a:t>
            </a:r>
            <a:r>
              <a:rPr lang="en-US" dirty="0" err="1" smtClean="0"/>
              <a:t>yendilinga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Amasango emimoya ekufikeleleni ekiqondeni okuseqophelweni eliphakeme/</a:t>
            </a:r>
            <a:r>
              <a:rPr lang="en-ZA" sz="2000" dirty="0" err="1">
                <a:latin typeface="Arial" panose="020B0604020202020204" pitchFamily="34" charset="0"/>
                <a:cs typeface="Arial" panose="020B0604020202020204" pitchFamily="34" charset="0"/>
              </a:rPr>
              <a:t>eliphezulu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ZA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) owesimame, </a:t>
            </a:r>
            <a:endParaRPr lang="en-ZA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) owesilisa kanye </a:t>
            </a:r>
            <a:endParaRPr lang="en-ZA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ZA" sz="2000" dirty="0">
                <a:latin typeface="Arial" panose="020B0604020202020204" pitchFamily="34" charset="0"/>
                <a:cs typeface="Arial" panose="020B0604020202020204" pitchFamily="34" charset="0"/>
              </a:rPr>
              <a:t>) umgogodla.</a:t>
            </a:r>
          </a:p>
          <a:p>
            <a:r>
              <a:rPr lang="en-US" dirty="0" smtClean="0"/>
              <a:t>Ukuqonda ngokuphelele kwesakhiwo sikangxantathu:</a:t>
            </a:r>
          </a:p>
          <a:p>
            <a:pPr marL="0" indent="0">
              <a:buNone/>
            </a:pPr>
            <a:r>
              <a:rPr lang="en-US" dirty="0" smtClean="0"/>
              <a:t>- Kumele kugcwaliswe isigqoko, sona esiqedelela ubude balesisakhiwo x Pi (Giza Pi ka 480.9’ /153 = 3.14313725 noma ukuphakanyiswa kuhlukaniswa kangangezinhlanzi ezingu 153 ezadotshwa olwandle lwaseGalilee uJohn 21:11 (gal = indilinga) = 3,024 ububanzi (</a:t>
            </a:r>
            <a:r>
              <a:rPr lang="en-US" i="1" dirty="0" smtClean="0"/>
              <a:t>isb</a:t>
            </a:r>
            <a:r>
              <a:rPr lang="en-US" dirty="0" smtClean="0"/>
              <a:t>., 756’*4=3,024) noma isibalo esingcwele esifingqiwe [SC</a:t>
            </a:r>
            <a:r>
              <a:rPr lang="en-US" dirty="0"/>
              <a:t>]</a:t>
            </a:r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779" y="1702934"/>
            <a:ext cx="2816814" cy="503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55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b="1" dirty="0">
                <a:latin typeface="Arial" panose="020B0604020202020204" pitchFamily="34" charset="0"/>
                <a:cs typeface="Arial" panose="020B0604020202020204" pitchFamily="34" charset="0"/>
              </a:rPr>
              <a:t>UKUDINGIDWA KWENDLU YENDILINGA UKUQASITHANDAZE – </a:t>
            </a:r>
            <a:r>
              <a:rPr lang="en-ZA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kuyaq</a:t>
            </a:r>
            <a:r>
              <a:rPr lang="en-ZA" sz="3100" i="1" dirty="0" err="1">
                <a:latin typeface="Arial" panose="020B0604020202020204" pitchFamily="34" charset="0"/>
                <a:cs typeface="Arial" panose="020B0604020202020204" pitchFamily="34" charset="0"/>
              </a:rPr>
              <a:t>hubeka</a:t>
            </a:r>
            <a:r>
              <a:rPr lang="en-ZA" sz="3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3a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96277"/>
          </a:xfrm>
        </p:spPr>
        <p:txBody>
          <a:bodyPr>
            <a:normAutofit/>
          </a:bodyPr>
          <a:lstStyle/>
          <a:p>
            <a:r>
              <a:rPr lang="en-ZA" i="1" dirty="0" err="1" smtClean="0"/>
              <a:t>Uhlaka</a:t>
            </a:r>
            <a:r>
              <a:rPr lang="en-ZA" i="1" dirty="0" smtClean="0"/>
              <a:t> </a:t>
            </a:r>
            <a:r>
              <a:rPr lang="en-ZA" i="1" dirty="0" err="1" smtClean="0"/>
              <a:t>lwendlu</a:t>
            </a:r>
            <a:r>
              <a:rPr lang="en-ZA" i="1" dirty="0" smtClean="0"/>
              <a:t> </a:t>
            </a:r>
            <a:r>
              <a:rPr lang="en-ZA" i="1" dirty="0" err="1" smtClean="0"/>
              <a:t>yendilinga</a:t>
            </a:r>
            <a:r>
              <a:rPr lang="en-ZA" i="1" dirty="0" smtClean="0"/>
              <a:t>/ </a:t>
            </a:r>
            <a:r>
              <a:rPr lang="en-ZA" i="1" dirty="0" err="1" smtClean="0"/>
              <a:t>Uguqa</a:t>
            </a:r>
            <a:endParaRPr lang="en-ZA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4126" y="1891121"/>
            <a:ext cx="5183188" cy="486319"/>
          </a:xfrm>
        </p:spPr>
        <p:txBody>
          <a:bodyPr>
            <a:normAutofit fontScale="32500" lnSpcReduction="20000"/>
          </a:bodyPr>
          <a:lstStyle/>
          <a:p>
            <a:endParaRPr lang="en-ZA" dirty="0" smtClean="0"/>
          </a:p>
          <a:p>
            <a:r>
              <a:rPr lang="en-ZA" sz="4300" dirty="0" smtClean="0"/>
              <a:t>Isibonakaliso 1a: </a:t>
            </a:r>
            <a:r>
              <a:rPr lang="en-ZA" sz="4300" b="0" i="1" dirty="0" err="1" smtClean="0"/>
              <a:t>Owesifazane</a:t>
            </a:r>
            <a:r>
              <a:rPr lang="en-ZA" sz="4300" b="0" i="1" dirty="0" smtClean="0"/>
              <a:t> </a:t>
            </a:r>
            <a:r>
              <a:rPr lang="en-ZA" sz="4300" b="0" i="1" dirty="0" err="1" smtClean="0"/>
              <a:t>ebonakaliswa</a:t>
            </a:r>
            <a:r>
              <a:rPr lang="en-ZA" sz="4300" b="0" i="1" dirty="0" smtClean="0"/>
              <a:t> </a:t>
            </a:r>
            <a:r>
              <a:rPr lang="en-ZA" sz="4300" b="0" i="1" dirty="0" err="1" smtClean="0"/>
              <a:t>njengezulu</a:t>
            </a:r>
            <a:endParaRPr lang="en-ZA" sz="4300" b="0" i="1" dirty="0"/>
          </a:p>
          <a:p>
            <a:endParaRPr lang="en-ZA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505030" y="2377441"/>
            <a:ext cx="4850358" cy="381108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157787" cy="4204335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U-</a:t>
            </a:r>
            <a:r>
              <a:rPr lang="en-US" dirty="0" err="1" smtClean="0"/>
              <a:t>Obosom</a:t>
            </a:r>
            <a:r>
              <a:rPr lang="en-US" dirty="0" smtClean="0"/>
              <a:t>(</a:t>
            </a:r>
            <a:r>
              <a:rPr lang="en-US" dirty="0" err="1" smtClean="0"/>
              <a:t>Idlozi</a:t>
            </a:r>
            <a:r>
              <a:rPr lang="en-US" dirty="0" smtClean="0"/>
              <a:t>) </a:t>
            </a:r>
            <a:r>
              <a:rPr lang="en-US" dirty="0" err="1" smtClean="0"/>
              <a:t>elichaza</a:t>
            </a:r>
            <a:r>
              <a:rPr lang="en-US" dirty="0" smtClean="0"/>
              <a:t> </a:t>
            </a:r>
            <a:r>
              <a:rPr lang="en-US" dirty="0" err="1" smtClean="0"/>
              <a:t>Yena</a:t>
            </a:r>
            <a:r>
              <a:rPr lang="en-US" dirty="0" smtClean="0"/>
              <a:t> </a:t>
            </a:r>
            <a:r>
              <a:rPr lang="en-US" dirty="0" err="1" smtClean="0"/>
              <a:t>nqotho</a:t>
            </a:r>
            <a:r>
              <a:rPr lang="en-US" dirty="0" smtClean="0"/>
              <a:t> </a:t>
            </a:r>
            <a:r>
              <a:rPr lang="en-US" dirty="0" err="1" smtClean="0"/>
              <a:t>zakhe</a:t>
            </a:r>
            <a:r>
              <a:rPr lang="en-US" dirty="0" smtClean="0"/>
              <a:t> </a:t>
            </a:r>
            <a:r>
              <a:rPr lang="en-US" dirty="0" err="1" smtClean="0"/>
              <a:t>ozibiza</a:t>
            </a:r>
            <a:r>
              <a:rPr lang="en-US" dirty="0" smtClean="0"/>
              <a:t> </a:t>
            </a:r>
            <a:r>
              <a:rPr lang="en-US" dirty="0" err="1" smtClean="0"/>
              <a:t>njengo</a:t>
            </a:r>
            <a:r>
              <a:rPr lang="en-US" dirty="0" smtClean="0"/>
              <a:t> Ra. </a:t>
            </a:r>
            <a:r>
              <a:rPr lang="en-US" dirty="0" err="1" smtClean="0"/>
              <a:t>Uxhunyaniswa</a:t>
            </a:r>
            <a:r>
              <a:rPr lang="en-US" dirty="0" smtClean="0"/>
              <a:t> </a:t>
            </a:r>
            <a:r>
              <a:rPr lang="en-US" dirty="0" err="1" smtClean="0"/>
              <a:t>nokuphuma</a:t>
            </a:r>
            <a:r>
              <a:rPr lang="en-US" dirty="0" smtClean="0"/>
              <a:t> </a:t>
            </a:r>
            <a:r>
              <a:rPr lang="en-US" dirty="0" err="1" smtClean="0"/>
              <a:t>kwelanga</a:t>
            </a:r>
            <a:r>
              <a:rPr lang="en-US" dirty="0" smtClean="0"/>
              <a:t> </a:t>
            </a:r>
            <a:r>
              <a:rPr lang="en-US" dirty="0" err="1" smtClean="0"/>
              <a:t>uAten</a:t>
            </a:r>
            <a:r>
              <a:rPr lang="en-US" dirty="0" smtClean="0"/>
              <a:t> </a:t>
            </a:r>
            <a:r>
              <a:rPr lang="en-US" dirty="0" err="1" smtClean="0"/>
              <a:t>ekuqaleni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emanzini</a:t>
            </a:r>
            <a:r>
              <a:rPr lang="en-US" dirty="0" smtClean="0"/>
              <a:t>, </a:t>
            </a:r>
            <a:r>
              <a:rPr lang="en-US" dirty="0" err="1" smtClean="0"/>
              <a:t>waqhamuka</a:t>
            </a:r>
            <a:r>
              <a:rPr lang="en-US" dirty="0" smtClean="0"/>
              <a:t> </a:t>
            </a:r>
            <a:r>
              <a:rPr lang="en-US" dirty="0" err="1" smtClean="0"/>
              <a:t>njengeNkosi</a:t>
            </a:r>
            <a:r>
              <a:rPr lang="en-US" dirty="0" smtClean="0"/>
              <a:t>/</a:t>
            </a:r>
            <a:r>
              <a:rPr lang="en-US" dirty="0" err="1" smtClean="0"/>
              <a:t>Umbuso</a:t>
            </a:r>
            <a:r>
              <a:rPr lang="en-US" dirty="0" smtClean="0"/>
              <a:t> </a:t>
            </a:r>
            <a:r>
              <a:rPr lang="en-US" dirty="0" err="1" smtClean="0"/>
              <a:t>omileyo</a:t>
            </a:r>
            <a:r>
              <a:rPr lang="en-US" dirty="0" smtClean="0"/>
              <a:t>. </a:t>
            </a:r>
            <a:r>
              <a:rPr lang="en-US" dirty="0" err="1" smtClean="0"/>
              <a:t>Kuchazwa</a:t>
            </a:r>
            <a:r>
              <a:rPr lang="en-US" dirty="0" smtClean="0"/>
              <a:t> </a:t>
            </a:r>
            <a:r>
              <a:rPr lang="en-US" dirty="0" err="1" smtClean="0"/>
              <a:t>lapho</a:t>
            </a:r>
            <a:r>
              <a:rPr lang="en-US" dirty="0" smtClean="0"/>
              <a:t> </a:t>
            </a:r>
            <a:r>
              <a:rPr lang="en-US" dirty="0" err="1" smtClean="0"/>
              <a:t>izinsika</a:t>
            </a:r>
            <a:r>
              <a:rPr lang="en-US" dirty="0" smtClean="0"/>
              <a:t> noma </a:t>
            </a:r>
            <a:r>
              <a:rPr lang="en-US" dirty="0" err="1" smtClean="0"/>
              <a:t>ukuxhaswa</a:t>
            </a:r>
            <a:r>
              <a:rPr lang="en-US" dirty="0" smtClean="0"/>
              <a:t> </a:t>
            </a:r>
            <a:r>
              <a:rPr lang="en-US" dirty="0" err="1" smtClean="0"/>
              <a:t>kukaShu</a:t>
            </a:r>
            <a:r>
              <a:rPr lang="en-US" dirty="0" smtClean="0"/>
              <a:t> </a:t>
            </a:r>
            <a:r>
              <a:rPr lang="en-US" dirty="0" err="1" smtClean="0"/>
              <a:t>kubekhona</a:t>
            </a:r>
            <a:r>
              <a:rPr lang="en-US" dirty="0" smtClean="0"/>
              <a:t>, </a:t>
            </a:r>
            <a:r>
              <a:rPr lang="en-US" dirty="0" err="1" smtClean="0"/>
              <a:t>ngaphambi</a:t>
            </a:r>
            <a:r>
              <a:rPr lang="en-US" dirty="0" smtClean="0"/>
              <a:t> </a:t>
            </a:r>
            <a:r>
              <a:rPr lang="en-US" dirty="0" err="1" smtClean="0"/>
              <a:t>kokuba</a:t>
            </a:r>
            <a:r>
              <a:rPr lang="en-US" dirty="0" smtClean="0"/>
              <a:t> </a:t>
            </a:r>
            <a:r>
              <a:rPr lang="en-US" dirty="0" err="1" smtClean="0"/>
              <a:t>uShu</a:t>
            </a:r>
            <a:r>
              <a:rPr lang="en-US" dirty="0" smtClean="0"/>
              <a:t> </a:t>
            </a:r>
            <a:r>
              <a:rPr lang="en-US" dirty="0" err="1" smtClean="0"/>
              <a:t>ahlukanise</a:t>
            </a:r>
            <a:r>
              <a:rPr lang="en-US" dirty="0" smtClean="0"/>
              <a:t> </a:t>
            </a:r>
            <a:r>
              <a:rPr lang="en-US" dirty="0" err="1" smtClean="0"/>
              <a:t>uGeb</a:t>
            </a:r>
            <a:r>
              <a:rPr lang="en-US" dirty="0" smtClean="0"/>
              <a:t>, </a:t>
            </a:r>
            <a:r>
              <a:rPr lang="en-US" i="1" dirty="0" err="1" smtClean="0"/>
              <a:t>umhlaba</a:t>
            </a:r>
            <a:r>
              <a:rPr lang="en-US" dirty="0" smtClean="0"/>
              <a:t> </a:t>
            </a:r>
            <a:r>
              <a:rPr lang="en-US" dirty="0" err="1" smtClean="0"/>
              <a:t>kuNut</a:t>
            </a:r>
            <a:r>
              <a:rPr lang="en-US" dirty="0" smtClean="0"/>
              <a:t>, </a:t>
            </a:r>
            <a:r>
              <a:rPr lang="en-US" i="1" dirty="0" err="1" smtClean="0"/>
              <a:t>isibhakabhaka</a:t>
            </a:r>
            <a:r>
              <a:rPr lang="en-US" i="1" dirty="0" smtClean="0"/>
              <a:t>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err="1" smtClean="0"/>
              <a:t>Ebusuku</a:t>
            </a:r>
            <a:r>
              <a:rPr lang="en-US" dirty="0" smtClean="0"/>
              <a:t> </a:t>
            </a:r>
            <a:r>
              <a:rPr lang="en-US" dirty="0" err="1" smtClean="0"/>
              <a:t>kubukeka</a:t>
            </a:r>
            <a:r>
              <a:rPr lang="en-US" dirty="0" smtClean="0"/>
              <a:t> </a:t>
            </a:r>
            <a:r>
              <a:rPr lang="en-US" dirty="0" err="1" smtClean="0"/>
              <a:t>sekungathi</a:t>
            </a:r>
            <a:r>
              <a:rPr lang="en-US" dirty="0"/>
              <a:t> </a:t>
            </a:r>
            <a:r>
              <a:rPr lang="en-US" i="1" dirty="0" err="1"/>
              <a:t>I</a:t>
            </a:r>
            <a:r>
              <a:rPr lang="en-US" i="1" dirty="0" err="1" smtClean="0"/>
              <a:t>sibhakabhaka</a:t>
            </a:r>
            <a:r>
              <a:rPr lang="en-US" dirty="0" smtClean="0"/>
              <a:t> </a:t>
            </a:r>
            <a:r>
              <a:rPr lang="en-US" dirty="0" err="1" smtClean="0"/>
              <a:t>samukela</a:t>
            </a:r>
            <a:r>
              <a:rPr lang="en-US" dirty="0" smtClean="0"/>
              <a:t> </a:t>
            </a:r>
            <a:r>
              <a:rPr lang="en-US" i="1" dirty="0" err="1" smtClean="0"/>
              <a:t>uMhlaba</a:t>
            </a:r>
            <a:r>
              <a:rPr lang="en-US" i="1" dirty="0" smtClean="0"/>
              <a:t>; </a:t>
            </a:r>
            <a:r>
              <a:rPr lang="en-US" dirty="0" err="1" smtClean="0"/>
              <a:t>entathakusa</a:t>
            </a:r>
            <a:r>
              <a:rPr lang="en-US" dirty="0" smtClean="0"/>
              <a:t> </a:t>
            </a:r>
            <a:r>
              <a:rPr lang="en-US" dirty="0" err="1" smtClean="0"/>
              <a:t>umoya</a:t>
            </a:r>
            <a:r>
              <a:rPr lang="en-US" dirty="0" smtClean="0"/>
              <a:t> </a:t>
            </a:r>
            <a:r>
              <a:rPr lang="en-US" dirty="0" err="1" smtClean="0"/>
              <a:t>wesimosezulu</a:t>
            </a:r>
            <a:r>
              <a:rPr lang="en-US" dirty="0" smtClean="0"/>
              <a:t> </a:t>
            </a:r>
            <a:r>
              <a:rPr lang="en-US" dirty="0" err="1" smtClean="0"/>
              <a:t>ubukeka</a:t>
            </a:r>
            <a:r>
              <a:rPr lang="en-US" dirty="0" smtClean="0"/>
              <a:t> </a:t>
            </a:r>
            <a:r>
              <a:rPr lang="en-US" dirty="0" err="1" smtClean="0"/>
              <a:t>sekungathi</a:t>
            </a:r>
            <a:r>
              <a:rPr lang="en-US" dirty="0" smtClean="0"/>
              <a:t> </a:t>
            </a:r>
            <a:r>
              <a:rPr lang="en-US" dirty="0" err="1" smtClean="0"/>
              <a:t>uchilizela</a:t>
            </a:r>
            <a:r>
              <a:rPr lang="en-US" dirty="0" smtClean="0"/>
              <a:t> </a:t>
            </a:r>
            <a:r>
              <a:rPr lang="en-US" i="1" dirty="0" err="1" smtClean="0"/>
              <a:t>Isibhakabhaka</a:t>
            </a:r>
            <a:r>
              <a:rPr lang="en-US" dirty="0" smtClean="0"/>
              <a:t> </a:t>
            </a:r>
            <a:r>
              <a:rPr lang="en-US" dirty="0" err="1" smtClean="0"/>
              <a:t>sasebusuku</a:t>
            </a:r>
            <a:r>
              <a:rPr lang="en-US" dirty="0" smtClean="0"/>
              <a:t> </a:t>
            </a:r>
            <a:r>
              <a:rPr lang="en-US" dirty="0" err="1" smtClean="0"/>
              <a:t>kude</a:t>
            </a:r>
            <a:r>
              <a:rPr lang="en-US" dirty="0" smtClean="0"/>
              <a:t> </a:t>
            </a:r>
            <a:r>
              <a:rPr lang="en-US" dirty="0" err="1" smtClean="0"/>
              <a:t>kuno</a:t>
            </a:r>
            <a:r>
              <a:rPr lang="en-US" i="1" dirty="0" err="1" smtClean="0"/>
              <a:t>Mhlaba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22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b="1" dirty="0">
                <a:latin typeface="Arial" panose="020B0604020202020204" pitchFamily="34" charset="0"/>
                <a:cs typeface="Arial" panose="020B0604020202020204" pitchFamily="34" charset="0"/>
              </a:rPr>
              <a:t>UKUDINGIDWA KWENDLU YENDILINGA UKUQASITHANDAZE – </a:t>
            </a:r>
            <a:r>
              <a:rPr lang="en-ZA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kuyaq</a:t>
            </a:r>
            <a:r>
              <a:rPr lang="en-ZA" sz="3100" i="1" dirty="0" err="1">
                <a:latin typeface="Arial" panose="020B0604020202020204" pitchFamily="34" charset="0"/>
                <a:cs typeface="Arial" panose="020B0604020202020204" pitchFamily="34" charset="0"/>
              </a:rPr>
              <a:t>hubeka</a:t>
            </a:r>
            <a:r>
              <a:rPr lang="en-ZA" sz="3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3b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Isibonakaliso 1b: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559117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 smtClean="0"/>
              <a:t>Ngokufinqiwe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183188" cy="41357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U-</a:t>
            </a:r>
            <a:r>
              <a:rPr lang="en-US" b="1" i="1" dirty="0" smtClean="0"/>
              <a:t>Ra </a:t>
            </a:r>
            <a:r>
              <a:rPr lang="en-US" dirty="0" err="1"/>
              <a:t>wayalela</a:t>
            </a:r>
            <a:r>
              <a:rPr lang="en-US" dirty="0"/>
              <a:t> </a:t>
            </a:r>
            <a:r>
              <a:rPr lang="en-US" dirty="0" err="1"/>
              <a:t>u</a:t>
            </a:r>
            <a:r>
              <a:rPr lang="en-US" b="1" i="1" dirty="0" err="1"/>
              <a:t>Shu</a:t>
            </a:r>
            <a:r>
              <a:rPr lang="en-US" dirty="0"/>
              <a:t> </a:t>
            </a:r>
            <a:r>
              <a:rPr lang="en-US" dirty="0" err="1"/>
              <a:t>ukuthi</a:t>
            </a:r>
            <a:r>
              <a:rPr lang="en-US" dirty="0"/>
              <a:t> </a:t>
            </a:r>
            <a:r>
              <a:rPr lang="en-US" dirty="0" err="1"/>
              <a:t>enze</a:t>
            </a:r>
            <a:r>
              <a:rPr lang="en-US" dirty="0"/>
              <a:t> </a:t>
            </a:r>
            <a:r>
              <a:rPr lang="en-US" dirty="0" err="1"/>
              <a:t>lomsebenzi</a:t>
            </a:r>
            <a:r>
              <a:rPr lang="en-US" dirty="0"/>
              <a:t> </a:t>
            </a:r>
            <a:r>
              <a:rPr lang="en-US" dirty="0" err="1"/>
              <a:t>emuva</a:t>
            </a:r>
            <a:r>
              <a:rPr lang="en-US" dirty="0"/>
              <a:t> </a:t>
            </a:r>
            <a:r>
              <a:rPr lang="en-US" dirty="0" err="1"/>
              <a:t>kokusungulwa</a:t>
            </a:r>
            <a:r>
              <a:rPr lang="en-US" dirty="0"/>
              <a:t> </a:t>
            </a:r>
            <a:r>
              <a:rPr lang="en-US" dirty="0" err="1"/>
              <a:t>koMhlaba</a:t>
            </a:r>
            <a:r>
              <a:rPr lang="en-US" dirty="0"/>
              <a:t>, </a:t>
            </a:r>
            <a:r>
              <a:rPr lang="en-US" dirty="0" err="1"/>
              <a:t>lapho</a:t>
            </a:r>
            <a:r>
              <a:rPr lang="en-US" dirty="0"/>
              <a:t> </a:t>
            </a:r>
            <a:r>
              <a:rPr lang="en-US" dirty="0" err="1"/>
              <a:t>ethi</a:t>
            </a:r>
            <a:r>
              <a:rPr lang="en-US" dirty="0"/>
              <a:t> </a:t>
            </a:r>
            <a:r>
              <a:rPr lang="en-US" dirty="0" err="1"/>
              <a:t>uShu</a:t>
            </a:r>
            <a:r>
              <a:rPr lang="en-US" dirty="0"/>
              <a:t> </a:t>
            </a:r>
            <a:r>
              <a:rPr lang="en-US" dirty="0" err="1"/>
              <a:t>aphinde</a:t>
            </a:r>
            <a:r>
              <a:rPr lang="en-US" dirty="0"/>
              <a:t> </a:t>
            </a:r>
            <a:r>
              <a:rPr lang="en-US" dirty="0" err="1"/>
              <a:t>asebenze</a:t>
            </a:r>
            <a:r>
              <a:rPr lang="en-US" dirty="0"/>
              <a:t> </a:t>
            </a:r>
            <a:r>
              <a:rPr lang="en-US" dirty="0" err="1"/>
              <a:t>njengedlozi</a:t>
            </a:r>
            <a:r>
              <a:rPr lang="en-US" dirty="0"/>
              <a:t> </a:t>
            </a:r>
            <a:r>
              <a:rPr lang="en-US" dirty="0" err="1"/>
              <a:t>uObosom</a:t>
            </a:r>
            <a:r>
              <a:rPr lang="en-US" dirty="0"/>
              <a:t> </a:t>
            </a:r>
            <a:r>
              <a:rPr lang="en-US" dirty="0" err="1"/>
              <a:t>eMoyeni</a:t>
            </a:r>
            <a:r>
              <a:rPr lang="en-US" dirty="0"/>
              <a:t> </a:t>
            </a:r>
            <a:r>
              <a:rPr lang="en-US" dirty="0" err="1"/>
              <a:t>ngokwehlukanisa</a:t>
            </a:r>
            <a:r>
              <a:rPr lang="en-US" dirty="0"/>
              <a:t> </a:t>
            </a:r>
            <a:r>
              <a:rPr lang="en-US" dirty="0" err="1"/>
              <a:t>u</a:t>
            </a:r>
            <a:r>
              <a:rPr lang="en-US" i="1" dirty="0" err="1"/>
              <a:t>Nut</a:t>
            </a:r>
            <a:r>
              <a:rPr lang="en-US" dirty="0"/>
              <a:t> </a:t>
            </a:r>
            <a:r>
              <a:rPr lang="en-US" dirty="0" err="1"/>
              <a:t>ku</a:t>
            </a:r>
            <a:r>
              <a:rPr lang="en-US" i="1" dirty="0" err="1"/>
              <a:t>Geb</a:t>
            </a:r>
            <a:r>
              <a:rPr lang="en-US" dirty="0"/>
              <a:t> noma </a:t>
            </a:r>
            <a:r>
              <a:rPr lang="en-US" i="1" dirty="0" err="1" smtClean="0"/>
              <a:t>eMhlabeni</a:t>
            </a:r>
            <a:r>
              <a:rPr lang="en-US" i="1" dirty="0" smtClean="0"/>
              <a:t>;</a:t>
            </a:r>
          </a:p>
          <a:p>
            <a:r>
              <a:rPr lang="en-US" i="1" dirty="0" smtClean="0"/>
              <a:t>Isithathu esingcwele Thebes-</a:t>
            </a:r>
            <a:r>
              <a:rPr lang="en-US" i="1" dirty="0" err="1" smtClean="0"/>
              <a:t>ubunye</a:t>
            </a:r>
            <a:r>
              <a:rPr lang="en-US" i="1" dirty="0" smtClean="0"/>
              <a:t>: </a:t>
            </a:r>
            <a:r>
              <a:rPr lang="en-US" i="1" dirty="0" err="1" smtClean="0"/>
              <a:t>Mut</a:t>
            </a:r>
            <a:r>
              <a:rPr lang="en-US" i="1" dirty="0" smtClean="0"/>
              <a:t>/Nut, her </a:t>
            </a:r>
            <a:r>
              <a:rPr lang="en-US" i="1" dirty="0" err="1" smtClean="0"/>
              <a:t>Amun</a:t>
            </a:r>
            <a:r>
              <a:rPr lang="en-US" i="1" dirty="0" smtClean="0"/>
              <a:t> </a:t>
            </a:r>
            <a:r>
              <a:rPr lang="en-US" dirty="0" smtClean="0"/>
              <a:t>kanye </a:t>
            </a:r>
            <a:r>
              <a:rPr lang="en-US" dirty="0" err="1" smtClean="0"/>
              <a:t>nengane</a:t>
            </a:r>
            <a:r>
              <a:rPr lang="en-US" dirty="0" smtClean="0"/>
              <a:t>- </a:t>
            </a:r>
            <a:r>
              <a:rPr lang="en-US" i="1" dirty="0" err="1" smtClean="0"/>
              <a:t>Khonsu</a:t>
            </a:r>
            <a:r>
              <a:rPr lang="en-US" i="1" dirty="0" smtClean="0"/>
              <a:t>; </a:t>
            </a:r>
            <a:r>
              <a:rPr lang="en-US" i="1" dirty="0" err="1" smtClean="0"/>
              <a:t>Ukudunyiswa</a:t>
            </a:r>
            <a:r>
              <a:rPr lang="en-US" i="1" dirty="0" smtClean="0"/>
              <a:t> </a:t>
            </a:r>
            <a:r>
              <a:rPr lang="en-US" i="1" dirty="0" err="1" smtClean="0"/>
              <a:t>kwaleSithathu</a:t>
            </a:r>
            <a:r>
              <a:rPr lang="en-US" i="1" dirty="0" smtClean="0"/>
              <a:t> – Akhenaten, </a:t>
            </a:r>
            <a:r>
              <a:rPr lang="en-US" i="1" dirty="0" err="1" smtClean="0"/>
              <a:t>ongubaba</a:t>
            </a:r>
            <a:r>
              <a:rPr lang="en-US" i="1" dirty="0" smtClean="0"/>
              <a:t> </a:t>
            </a:r>
            <a:r>
              <a:rPr lang="en-US" i="1" dirty="0" err="1" smtClean="0"/>
              <a:t>kuTutankhamen</a:t>
            </a:r>
            <a:r>
              <a:rPr lang="en-US" i="1" dirty="0" smtClean="0"/>
              <a:t>.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/>
          </a:p>
          <a:p>
            <a:endParaRPr lang="en-ZA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9" y="2798851"/>
            <a:ext cx="4660858" cy="305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608083"/>
          </a:xfrm>
        </p:spPr>
        <p:txBody>
          <a:bodyPr>
            <a:normAutofit fontScale="90000"/>
          </a:bodyPr>
          <a:lstStyle/>
          <a:p>
            <a:pPr algn="ctr"/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UKUDINGIDWA </a:t>
            </a:r>
            <a:r>
              <a:rPr lang="en-ZA" sz="4000" b="1" dirty="0">
                <a:latin typeface="Arial" panose="020B0604020202020204" pitchFamily="34" charset="0"/>
                <a:cs typeface="Arial" panose="020B0604020202020204" pitchFamily="34" charset="0"/>
              </a:rPr>
              <a:t>KWENDLU YENDILINGA UKUQASITHANDAZE – </a:t>
            </a:r>
            <a:r>
              <a:rPr lang="en-ZA" sz="3600" i="1" dirty="0">
                <a:latin typeface="Arial" panose="020B0604020202020204" pitchFamily="34" charset="0"/>
                <a:cs typeface="Arial" panose="020B0604020202020204" pitchFamily="34" charset="0"/>
              </a:rPr>
              <a:t>kuyaq</a:t>
            </a:r>
            <a:r>
              <a:rPr lang="en-ZA" sz="2700" i="1" dirty="0">
                <a:latin typeface="Arial" panose="020B0604020202020204" pitchFamily="34" charset="0"/>
                <a:cs typeface="Arial" panose="020B0604020202020204" pitchFamily="34" charset="0"/>
              </a:rPr>
              <a:t>hubeka </a:t>
            </a:r>
            <a:r>
              <a:rPr lang="en-ZA" sz="2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ZA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3496" y="1608083"/>
            <a:ext cx="5107577" cy="5107042"/>
          </a:xfrm>
        </p:spPr>
        <p:txBody>
          <a:bodyPr/>
          <a:lstStyle/>
          <a:p>
            <a:endParaRPr lang="en-US" dirty="0" smtClean="0"/>
          </a:p>
          <a:p>
            <a:pPr marL="228600" lvl="6">
              <a:spcBef>
                <a:spcPts val="1000"/>
              </a:spcBef>
            </a:pPr>
            <a:r>
              <a:rPr lang="en-US" dirty="0"/>
              <a:t>Kumele </a:t>
            </a:r>
            <a:r>
              <a:rPr lang="en-US" dirty="0" err="1"/>
              <a:t>futhi</a:t>
            </a:r>
            <a:r>
              <a:rPr lang="en-US" dirty="0"/>
              <a:t> </a:t>
            </a:r>
            <a:r>
              <a:rPr lang="en-US" dirty="0" err="1"/>
              <a:t>siqonde</a:t>
            </a:r>
            <a:r>
              <a:rPr lang="en-US" dirty="0"/>
              <a:t> </a:t>
            </a:r>
            <a:r>
              <a:rPr lang="en-US" dirty="0" err="1"/>
              <a:t>ukuthi</a:t>
            </a:r>
            <a:r>
              <a:rPr lang="en-US" dirty="0"/>
              <a:t> </a:t>
            </a:r>
            <a:r>
              <a:rPr lang="en-US" dirty="0" err="1"/>
              <a:t>kulabonxantathu</a:t>
            </a:r>
            <a:r>
              <a:rPr lang="en-US" dirty="0"/>
              <a:t>, </a:t>
            </a:r>
            <a:r>
              <a:rPr lang="en-US" dirty="0" err="1"/>
              <a:t>unxantathu</a:t>
            </a:r>
            <a:r>
              <a:rPr lang="en-US" dirty="0"/>
              <a:t> </a:t>
            </a:r>
            <a:r>
              <a:rPr lang="en-US" dirty="0" err="1"/>
              <a:t>obheke</a:t>
            </a:r>
            <a:r>
              <a:rPr lang="en-US" dirty="0"/>
              <a:t> </a:t>
            </a:r>
            <a:r>
              <a:rPr lang="en-US" dirty="0" err="1"/>
              <a:t>phezulu</a:t>
            </a:r>
            <a:r>
              <a:rPr lang="en-US" dirty="0"/>
              <a:t> </a:t>
            </a:r>
            <a:r>
              <a:rPr lang="en-US" dirty="0" err="1"/>
              <a:t>umele</a:t>
            </a:r>
            <a:r>
              <a:rPr lang="en-US" dirty="0"/>
              <a:t> </a:t>
            </a:r>
            <a:r>
              <a:rPr lang="en-US" dirty="0" err="1"/>
              <a:t>owesimame</a:t>
            </a:r>
            <a:r>
              <a:rPr lang="en-US" dirty="0"/>
              <a:t> </a:t>
            </a:r>
            <a:r>
              <a:rPr lang="en-US" dirty="0" err="1"/>
              <a:t>kubesekuthi</a:t>
            </a:r>
            <a:r>
              <a:rPr lang="en-US" dirty="0"/>
              <a:t> </a:t>
            </a:r>
            <a:r>
              <a:rPr lang="en-US" dirty="0" err="1"/>
              <a:t>obheke</a:t>
            </a:r>
            <a:r>
              <a:rPr lang="en-US" dirty="0"/>
              <a:t> </a:t>
            </a:r>
            <a:r>
              <a:rPr lang="en-US" dirty="0" err="1"/>
              <a:t>phansi</a:t>
            </a:r>
            <a:r>
              <a:rPr lang="en-US" dirty="0"/>
              <a:t> </a:t>
            </a:r>
            <a:r>
              <a:rPr lang="en-US" dirty="0" err="1"/>
              <a:t>wona</a:t>
            </a:r>
            <a:r>
              <a:rPr lang="en-US" dirty="0"/>
              <a:t> </a:t>
            </a:r>
            <a:r>
              <a:rPr lang="en-US" dirty="0" err="1"/>
              <a:t>umele</a:t>
            </a:r>
            <a:r>
              <a:rPr lang="en-US" dirty="0"/>
              <a:t> owesilisa</a:t>
            </a:r>
            <a:r>
              <a:rPr lang="en-US" dirty="0" smtClean="0"/>
              <a:t>.</a:t>
            </a:r>
          </a:p>
          <a:p>
            <a:pPr marL="228600" lvl="6">
              <a:spcBef>
                <a:spcPts val="1000"/>
              </a:spcBef>
            </a:pPr>
            <a:r>
              <a:rPr lang="en-US" dirty="0" smtClean="0"/>
              <a:t> </a:t>
            </a:r>
            <a:r>
              <a:rPr lang="en-US" dirty="0" err="1"/>
              <a:t>Ngamanye</a:t>
            </a:r>
            <a:r>
              <a:rPr lang="en-US" dirty="0"/>
              <a:t> </a:t>
            </a:r>
            <a:r>
              <a:rPr lang="en-US" dirty="0" err="1"/>
              <a:t>amazwi</a:t>
            </a:r>
            <a:r>
              <a:rPr lang="en-US" dirty="0"/>
              <a:t> </a:t>
            </a:r>
            <a:r>
              <a:rPr lang="en-US" dirty="0" err="1"/>
              <a:t>kusho</a:t>
            </a:r>
            <a:r>
              <a:rPr lang="en-US" dirty="0"/>
              <a:t> </a:t>
            </a:r>
            <a:r>
              <a:rPr lang="en-US" dirty="0" err="1"/>
              <a:t>ukuthi</a:t>
            </a:r>
            <a:r>
              <a:rPr lang="en-US" dirty="0"/>
              <a:t> </a:t>
            </a:r>
            <a:r>
              <a:rPr lang="en-US" dirty="0" err="1"/>
              <a:t>ngokubambisana</a:t>
            </a:r>
            <a:r>
              <a:rPr lang="en-US" dirty="0"/>
              <a:t> </a:t>
            </a:r>
            <a:r>
              <a:rPr lang="en-US" dirty="0" err="1"/>
              <a:t>kwale</a:t>
            </a:r>
            <a:r>
              <a:rPr lang="en-US" dirty="0"/>
              <a:t> </a:t>
            </a:r>
            <a:r>
              <a:rPr lang="en-US" dirty="0" err="1"/>
              <a:t>mimoya</a:t>
            </a:r>
            <a:r>
              <a:rPr lang="en-US" dirty="0"/>
              <a:t> </a:t>
            </a:r>
            <a:r>
              <a:rPr lang="en-US" dirty="0" err="1" smtClean="0"/>
              <a:t>emibili</a:t>
            </a:r>
            <a:r>
              <a:rPr lang="en-US" dirty="0" smtClean="0"/>
              <a:t> </a:t>
            </a:r>
            <a:r>
              <a:rPr lang="en-US" dirty="0" err="1" smtClean="0"/>
              <a:t>kubalulekile</a:t>
            </a:r>
            <a:r>
              <a:rPr lang="en-US" dirty="0" smtClean="0"/>
              <a:t> </a:t>
            </a:r>
            <a:r>
              <a:rPr lang="en-US" dirty="0" err="1" smtClean="0"/>
              <a:t>ukuze</a:t>
            </a:r>
            <a:r>
              <a:rPr lang="en-US" dirty="0" smtClean="0"/>
              <a:t> </a:t>
            </a:r>
            <a:r>
              <a:rPr lang="en-US" dirty="0" err="1" smtClean="0"/>
              <a:t>ikwazi</a:t>
            </a:r>
            <a:r>
              <a:rPr lang="en-US" dirty="0" smtClean="0"/>
              <a:t> </a:t>
            </a:r>
            <a:r>
              <a:rPr lang="en-US" dirty="0" err="1" smtClean="0"/>
              <a:t>ukukhuphuka</a:t>
            </a:r>
            <a:r>
              <a:rPr lang="en-US" dirty="0" smtClean="0"/>
              <a:t> </a:t>
            </a:r>
            <a:r>
              <a:rPr lang="en-US" dirty="0" err="1" smtClean="0"/>
              <a:t>ngomgogodla</a:t>
            </a:r>
            <a:r>
              <a:rPr lang="en-US" dirty="0" smtClean="0"/>
              <a:t> </a:t>
            </a:r>
            <a:r>
              <a:rPr lang="en-US" dirty="0" err="1" smtClean="0"/>
              <a:t>ufikelele</a:t>
            </a:r>
            <a:r>
              <a:rPr lang="en-US" dirty="0" smtClean="0"/>
              <a:t> </a:t>
            </a:r>
            <a:r>
              <a:rPr lang="en-US" dirty="0" err="1" smtClean="0"/>
              <a:t>ekuzazi</a:t>
            </a:r>
            <a:r>
              <a:rPr lang="en-US" dirty="0" smtClean="0"/>
              <a:t> </a:t>
            </a:r>
            <a:r>
              <a:rPr lang="en-US" dirty="0" err="1" smtClean="0"/>
              <a:t>okuseqophelweni</a:t>
            </a:r>
            <a:r>
              <a:rPr lang="en-US" dirty="0" smtClean="0"/>
              <a:t> </a:t>
            </a:r>
            <a:r>
              <a:rPr lang="en-US" dirty="0" err="1" smtClean="0"/>
              <a:t>eliphezulu</a:t>
            </a:r>
            <a:r>
              <a:rPr lang="en-US" dirty="0" smtClean="0"/>
              <a:t>, </a:t>
            </a:r>
            <a:r>
              <a:rPr lang="en-US" dirty="0" err="1"/>
              <a:t>ukuphila</a:t>
            </a:r>
            <a:r>
              <a:rPr lang="en-US" dirty="0"/>
              <a:t> </a:t>
            </a:r>
            <a:r>
              <a:rPr lang="en-US" dirty="0" err="1"/>
              <a:t>okungunaphakade</a:t>
            </a:r>
            <a:r>
              <a:rPr lang="en-US" dirty="0"/>
              <a:t> </a:t>
            </a:r>
            <a:r>
              <a:rPr lang="en-US" dirty="0" err="1"/>
              <a:t>kuyenzeka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8"/>
            <a:endParaRPr lang="en-US" dirty="0"/>
          </a:p>
          <a:p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608084"/>
            <a:ext cx="4818017" cy="4662087"/>
          </a:xfrm>
        </p:spPr>
        <p:txBody>
          <a:bodyPr/>
          <a:lstStyle/>
          <a:p>
            <a:endParaRPr lang="en-US" dirty="0" smtClean="0"/>
          </a:p>
          <a:p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332" y="2003479"/>
            <a:ext cx="3054361" cy="387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ISIPHETHO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771650"/>
            <a:ext cx="5157787" cy="4418013"/>
          </a:xfrm>
        </p:spPr>
        <p:txBody>
          <a:bodyPr>
            <a:normAutofit fontScale="47500" lnSpcReduction="20000"/>
          </a:bodyPr>
          <a:lstStyle/>
          <a:p>
            <a:r>
              <a:rPr lang="en-ZA" dirty="0"/>
              <a:t>Uma </a:t>
            </a:r>
            <a:r>
              <a:rPr lang="en-ZA" dirty="0" err="1"/>
              <a:t>sichaza</a:t>
            </a:r>
            <a:r>
              <a:rPr lang="en-ZA" dirty="0"/>
              <a:t> </a:t>
            </a:r>
            <a:r>
              <a:rPr lang="en-ZA" dirty="0" err="1"/>
              <a:t>ngokuphila</a:t>
            </a:r>
            <a:r>
              <a:rPr lang="en-ZA" dirty="0"/>
              <a:t> </a:t>
            </a:r>
            <a:r>
              <a:rPr lang="en-ZA" dirty="0" err="1"/>
              <a:t>komzimba</a:t>
            </a:r>
            <a:r>
              <a:rPr lang="en-ZA" dirty="0"/>
              <a:t> </a:t>
            </a:r>
            <a:r>
              <a:rPr lang="en-ZA" dirty="0" err="1"/>
              <a:t>womuntu</a:t>
            </a:r>
            <a:r>
              <a:rPr lang="en-ZA" dirty="0"/>
              <a:t>, </a:t>
            </a:r>
            <a:r>
              <a:rPr lang="en-ZA" dirty="0" err="1"/>
              <a:t>indlu</a:t>
            </a:r>
            <a:r>
              <a:rPr lang="en-ZA" dirty="0"/>
              <a:t> </a:t>
            </a:r>
            <a:r>
              <a:rPr lang="en-ZA" dirty="0" err="1"/>
              <a:t>yotshani</a:t>
            </a:r>
            <a:r>
              <a:rPr lang="en-ZA" dirty="0"/>
              <a:t> </a:t>
            </a:r>
            <a:r>
              <a:rPr lang="en-ZA" dirty="0" err="1"/>
              <a:t>yendilinga</a:t>
            </a:r>
            <a:r>
              <a:rPr lang="en-ZA" dirty="0"/>
              <a:t> – </a:t>
            </a:r>
            <a:r>
              <a:rPr lang="en-ZA" dirty="0" err="1"/>
              <a:t>uguqasithandaze</a:t>
            </a:r>
            <a:r>
              <a:rPr lang="en-ZA" dirty="0"/>
              <a:t>, </a:t>
            </a:r>
            <a:r>
              <a:rPr lang="en-ZA" dirty="0" err="1"/>
              <a:t>iyona</a:t>
            </a:r>
            <a:r>
              <a:rPr lang="en-ZA" dirty="0"/>
              <a:t> </a:t>
            </a:r>
            <a:r>
              <a:rPr lang="en-ZA" dirty="0" err="1"/>
              <a:t>echaza</a:t>
            </a:r>
            <a:r>
              <a:rPr lang="en-ZA" dirty="0"/>
              <a:t> </a:t>
            </a:r>
            <a:r>
              <a:rPr lang="en-ZA" dirty="0" err="1"/>
              <a:t>ngaloludaba</a:t>
            </a:r>
            <a:r>
              <a:rPr lang="en-ZA" dirty="0"/>
              <a:t>. </a:t>
            </a:r>
          </a:p>
          <a:p>
            <a:r>
              <a:rPr lang="en-ZA" dirty="0" err="1"/>
              <a:t>Loluhlobo</a:t>
            </a:r>
            <a:r>
              <a:rPr lang="en-ZA" dirty="0"/>
              <a:t> </a:t>
            </a:r>
            <a:r>
              <a:rPr lang="en-ZA" dirty="0" err="1"/>
              <a:t>lwendlu</a:t>
            </a:r>
            <a:r>
              <a:rPr lang="en-ZA" dirty="0"/>
              <a:t> </a:t>
            </a:r>
            <a:r>
              <a:rPr lang="en-ZA" dirty="0" err="1"/>
              <a:t>lutholakala</a:t>
            </a:r>
            <a:r>
              <a:rPr lang="en-ZA" dirty="0"/>
              <a:t> </a:t>
            </a:r>
            <a:r>
              <a:rPr lang="en-ZA" dirty="0" err="1"/>
              <a:t>cishe</a:t>
            </a:r>
            <a:r>
              <a:rPr lang="en-ZA" dirty="0"/>
              <a:t> </a:t>
            </a:r>
            <a:r>
              <a:rPr lang="en-ZA" dirty="0" err="1"/>
              <a:t>kuwo</a:t>
            </a:r>
            <a:r>
              <a:rPr lang="en-ZA" dirty="0"/>
              <a:t> </a:t>
            </a:r>
            <a:r>
              <a:rPr lang="en-ZA" dirty="0" err="1"/>
              <a:t>wonke</a:t>
            </a:r>
            <a:r>
              <a:rPr lang="en-ZA" dirty="0"/>
              <a:t> </a:t>
            </a:r>
            <a:r>
              <a:rPr lang="en-ZA" dirty="0" err="1"/>
              <a:t>amagumbi</a:t>
            </a:r>
            <a:r>
              <a:rPr lang="en-ZA" dirty="0"/>
              <a:t> </a:t>
            </a:r>
            <a:r>
              <a:rPr lang="en-ZA" dirty="0" err="1"/>
              <a:t>ezwekazi</a:t>
            </a:r>
            <a:r>
              <a:rPr lang="en-ZA" dirty="0"/>
              <a:t> </a:t>
            </a:r>
            <a:r>
              <a:rPr lang="en-ZA" dirty="0" err="1"/>
              <a:t>i-Alkabulan</a:t>
            </a:r>
            <a:r>
              <a:rPr lang="en-ZA" dirty="0"/>
              <a:t>. </a:t>
            </a:r>
            <a:r>
              <a:rPr lang="en-ZA" dirty="0" err="1"/>
              <a:t>Lesisakhiwo</a:t>
            </a:r>
            <a:r>
              <a:rPr lang="en-ZA" dirty="0"/>
              <a:t> </a:t>
            </a:r>
            <a:r>
              <a:rPr lang="en-ZA" dirty="0" err="1"/>
              <a:t>sinomlando</a:t>
            </a:r>
            <a:r>
              <a:rPr lang="en-ZA" dirty="0"/>
              <a:t> </a:t>
            </a:r>
            <a:r>
              <a:rPr lang="en-ZA" dirty="0" err="1"/>
              <a:t>futhi</a:t>
            </a:r>
            <a:r>
              <a:rPr lang="en-ZA" dirty="0"/>
              <a:t> </a:t>
            </a:r>
            <a:r>
              <a:rPr lang="en-ZA" dirty="0" err="1"/>
              <a:t>siqukethe</a:t>
            </a:r>
            <a:r>
              <a:rPr lang="en-ZA" dirty="0"/>
              <a:t> </a:t>
            </a:r>
            <a:r>
              <a:rPr lang="en-ZA" dirty="0" err="1"/>
              <a:t>amasiko</a:t>
            </a:r>
            <a:r>
              <a:rPr lang="en-ZA" dirty="0"/>
              <a:t> </a:t>
            </a:r>
            <a:r>
              <a:rPr lang="en-ZA" dirty="0" err="1"/>
              <a:t>namagugu</a:t>
            </a:r>
            <a:r>
              <a:rPr lang="en-ZA" dirty="0"/>
              <a:t> </a:t>
            </a:r>
            <a:r>
              <a:rPr lang="en-ZA" dirty="0" err="1"/>
              <a:t>abantu</a:t>
            </a:r>
            <a:r>
              <a:rPr lang="en-ZA" dirty="0"/>
              <a:t> </a:t>
            </a:r>
            <a:r>
              <a:rPr lang="en-ZA" dirty="0" err="1"/>
              <a:t>abamnyama</a:t>
            </a:r>
            <a:r>
              <a:rPr lang="en-ZA" dirty="0"/>
              <a:t>, </a:t>
            </a:r>
            <a:r>
              <a:rPr lang="en-ZA" dirty="0" err="1"/>
              <a:t>njengoba</a:t>
            </a:r>
            <a:r>
              <a:rPr lang="en-ZA" dirty="0"/>
              <a:t> </a:t>
            </a:r>
            <a:r>
              <a:rPr lang="en-ZA" dirty="0" err="1"/>
              <a:t>kunendlela</a:t>
            </a:r>
            <a:r>
              <a:rPr lang="en-ZA" dirty="0"/>
              <a:t> </a:t>
            </a:r>
            <a:r>
              <a:rPr lang="en-ZA" dirty="0" err="1"/>
              <a:t>nemithetho</a:t>
            </a:r>
            <a:r>
              <a:rPr lang="en-ZA" dirty="0"/>
              <a:t> </a:t>
            </a:r>
            <a:r>
              <a:rPr lang="en-ZA" dirty="0" err="1"/>
              <a:t>elandelwayo</a:t>
            </a:r>
            <a:r>
              <a:rPr lang="en-ZA" dirty="0"/>
              <a:t> </a:t>
            </a:r>
            <a:r>
              <a:rPr lang="en-ZA" dirty="0" err="1"/>
              <a:t>kuyo</a:t>
            </a:r>
            <a:r>
              <a:rPr lang="en-ZA" dirty="0"/>
              <a:t>. </a:t>
            </a:r>
          </a:p>
          <a:p>
            <a:r>
              <a:rPr lang="en-ZA" dirty="0"/>
              <a:t>Uma </a:t>
            </a:r>
            <a:r>
              <a:rPr lang="en-ZA" dirty="0" err="1"/>
              <a:t>kuchazwa</a:t>
            </a:r>
            <a:r>
              <a:rPr lang="en-ZA" dirty="0"/>
              <a:t> </a:t>
            </a:r>
            <a:r>
              <a:rPr lang="en-ZA" dirty="0" err="1"/>
              <a:t>ngendlu</a:t>
            </a:r>
            <a:r>
              <a:rPr lang="en-ZA" dirty="0"/>
              <a:t> </a:t>
            </a:r>
            <a:r>
              <a:rPr lang="en-ZA" dirty="0" err="1"/>
              <a:t>yendilinga</a:t>
            </a:r>
            <a:r>
              <a:rPr lang="en-ZA" dirty="0"/>
              <a:t> e-Afrika, </a:t>
            </a:r>
            <a:r>
              <a:rPr lang="en-ZA" dirty="0" err="1"/>
              <a:t>iye</a:t>
            </a:r>
            <a:r>
              <a:rPr lang="en-ZA" dirty="0"/>
              <a:t> </a:t>
            </a:r>
            <a:r>
              <a:rPr lang="en-ZA" dirty="0" err="1"/>
              <a:t>ichazwe</a:t>
            </a:r>
            <a:r>
              <a:rPr lang="en-ZA" dirty="0"/>
              <a:t> njengesakhiwo </a:t>
            </a:r>
            <a:r>
              <a:rPr lang="en-ZA" dirty="0" err="1"/>
              <a:t>esifaniswa</a:t>
            </a:r>
            <a:r>
              <a:rPr lang="en-ZA" dirty="0"/>
              <a:t> </a:t>
            </a:r>
            <a:r>
              <a:rPr lang="en-ZA" dirty="0" err="1"/>
              <a:t>nomzimba</a:t>
            </a:r>
            <a:r>
              <a:rPr lang="en-ZA" dirty="0"/>
              <a:t> </a:t>
            </a:r>
            <a:r>
              <a:rPr lang="en-ZA" dirty="0" err="1"/>
              <a:t>womuntu</a:t>
            </a:r>
            <a:r>
              <a:rPr lang="en-ZA" dirty="0"/>
              <a:t>, </a:t>
            </a:r>
            <a:r>
              <a:rPr lang="en-ZA" dirty="0" err="1"/>
              <a:t>wona</a:t>
            </a:r>
            <a:r>
              <a:rPr lang="en-ZA" dirty="0"/>
              <a:t> </a:t>
            </a:r>
            <a:r>
              <a:rPr lang="en-ZA" dirty="0" err="1"/>
              <a:t>osebenza</a:t>
            </a:r>
            <a:r>
              <a:rPr lang="en-ZA" dirty="0"/>
              <a:t> </a:t>
            </a:r>
            <a:r>
              <a:rPr lang="en-ZA" dirty="0" err="1"/>
              <a:t>ngemimoya</a:t>
            </a:r>
            <a:r>
              <a:rPr lang="en-ZA" dirty="0"/>
              <a:t> </a:t>
            </a:r>
            <a:r>
              <a:rPr lang="en-ZA" dirty="0" err="1"/>
              <a:t>emibili</a:t>
            </a:r>
            <a:r>
              <a:rPr lang="en-ZA" dirty="0"/>
              <a:t> – </a:t>
            </a:r>
            <a:r>
              <a:rPr lang="en-ZA" dirty="0" err="1"/>
              <a:t>owesinxele</a:t>
            </a:r>
            <a:r>
              <a:rPr lang="en-ZA" dirty="0"/>
              <a:t> [negative] kanye </a:t>
            </a:r>
            <a:r>
              <a:rPr lang="en-ZA" dirty="0" err="1"/>
              <a:t>nowesokudla</a:t>
            </a:r>
            <a:r>
              <a:rPr lang="en-ZA" dirty="0"/>
              <a:t> [positive] </a:t>
            </a:r>
          </a:p>
          <a:p>
            <a:r>
              <a:rPr lang="en-ZA" dirty="0" err="1"/>
              <a:t>Lemimoya</a:t>
            </a:r>
            <a:r>
              <a:rPr lang="en-ZA" dirty="0"/>
              <a:t> </a:t>
            </a:r>
            <a:r>
              <a:rPr lang="en-ZA" dirty="0" err="1"/>
              <a:t>iphinde</a:t>
            </a:r>
            <a:r>
              <a:rPr lang="en-ZA" dirty="0"/>
              <a:t> </a:t>
            </a:r>
            <a:r>
              <a:rPr lang="en-ZA" dirty="0" err="1"/>
              <a:t>ichazwe</a:t>
            </a:r>
            <a:r>
              <a:rPr lang="en-ZA" dirty="0"/>
              <a:t> </a:t>
            </a:r>
            <a:r>
              <a:rPr lang="en-ZA" dirty="0" err="1"/>
              <a:t>ngokobulili</a:t>
            </a:r>
            <a:r>
              <a:rPr lang="en-ZA" dirty="0"/>
              <a:t>, </a:t>
            </a:r>
            <a:r>
              <a:rPr lang="en-ZA" dirty="0" err="1"/>
              <a:t>okusho</a:t>
            </a:r>
            <a:r>
              <a:rPr lang="en-ZA" dirty="0"/>
              <a:t> </a:t>
            </a:r>
            <a:r>
              <a:rPr lang="en-ZA" dirty="0" err="1"/>
              <a:t>umama</a:t>
            </a:r>
            <a:r>
              <a:rPr lang="en-ZA" dirty="0"/>
              <a:t> </a:t>
            </a:r>
            <a:r>
              <a:rPr lang="en-ZA" dirty="0" err="1"/>
              <a:t>nobaba</a:t>
            </a:r>
            <a:r>
              <a:rPr lang="en-ZA" dirty="0"/>
              <a:t>. </a:t>
            </a:r>
            <a:r>
              <a:rPr lang="en-ZA" dirty="0" err="1"/>
              <a:t>Ngamanye</a:t>
            </a:r>
            <a:r>
              <a:rPr lang="en-ZA" dirty="0"/>
              <a:t> </a:t>
            </a:r>
            <a:r>
              <a:rPr lang="en-ZA" dirty="0" err="1"/>
              <a:t>amazwi</a:t>
            </a:r>
            <a:r>
              <a:rPr lang="en-ZA" dirty="0"/>
              <a:t> </a:t>
            </a:r>
            <a:r>
              <a:rPr lang="en-ZA" dirty="0" err="1"/>
              <a:t>ukuze</a:t>
            </a:r>
            <a:r>
              <a:rPr lang="en-ZA" dirty="0"/>
              <a:t> </a:t>
            </a:r>
            <a:r>
              <a:rPr lang="en-ZA" dirty="0" err="1"/>
              <a:t>impilo</a:t>
            </a:r>
            <a:r>
              <a:rPr lang="en-ZA" dirty="0"/>
              <a:t> </a:t>
            </a:r>
            <a:r>
              <a:rPr lang="en-ZA" dirty="0" err="1"/>
              <a:t>yomuntu</a:t>
            </a:r>
            <a:r>
              <a:rPr lang="en-ZA" dirty="0"/>
              <a:t> </a:t>
            </a:r>
            <a:r>
              <a:rPr lang="en-ZA" dirty="0" err="1"/>
              <a:t>iphile</a:t>
            </a:r>
            <a:r>
              <a:rPr lang="en-ZA" dirty="0"/>
              <a:t> </a:t>
            </a:r>
            <a:r>
              <a:rPr lang="en-ZA" dirty="0" err="1"/>
              <a:t>kumele</a:t>
            </a:r>
            <a:r>
              <a:rPr lang="en-ZA" dirty="0"/>
              <a:t> </a:t>
            </a:r>
            <a:r>
              <a:rPr lang="en-ZA" dirty="0" err="1"/>
              <a:t>kubekhona</a:t>
            </a:r>
            <a:r>
              <a:rPr lang="en-ZA" dirty="0"/>
              <a:t> </a:t>
            </a:r>
            <a:r>
              <a:rPr lang="en-ZA" dirty="0" err="1"/>
              <a:t>ukulingana</a:t>
            </a:r>
            <a:r>
              <a:rPr lang="en-ZA" dirty="0"/>
              <a:t> </a:t>
            </a:r>
            <a:r>
              <a:rPr lang="en-ZA" dirty="0" err="1"/>
              <a:t>kwemimoya</a:t>
            </a:r>
            <a:r>
              <a:rPr lang="en-ZA" dirty="0"/>
              <a:t> </a:t>
            </a:r>
            <a:r>
              <a:rPr lang="en-ZA" dirty="0" err="1"/>
              <a:t>ukuze</a:t>
            </a:r>
            <a:r>
              <a:rPr lang="en-ZA" dirty="0"/>
              <a:t> </a:t>
            </a:r>
            <a:r>
              <a:rPr lang="en-ZA" dirty="0" err="1"/>
              <a:t>kubekhona</a:t>
            </a:r>
            <a:r>
              <a:rPr lang="en-ZA" dirty="0"/>
              <a:t> </a:t>
            </a:r>
            <a:r>
              <a:rPr lang="en-ZA" dirty="0" err="1"/>
              <a:t>ukuthula</a:t>
            </a:r>
            <a:r>
              <a:rPr lang="en-ZA" dirty="0"/>
              <a:t> </a:t>
            </a:r>
            <a:r>
              <a:rPr lang="en-ZA" dirty="0" err="1"/>
              <a:t>nenqubekela-phambili</a:t>
            </a:r>
            <a:r>
              <a:rPr lang="en-ZA" dirty="0"/>
              <a:t>. </a:t>
            </a:r>
            <a:endParaRPr lang="en-ZA" dirty="0" smtClean="0"/>
          </a:p>
          <a:p>
            <a:r>
              <a:rPr lang="zu-ZA" dirty="0"/>
              <a:t>Uma sibona isithombe kwisibonakaliso i</a:t>
            </a:r>
            <a:r>
              <a:rPr lang="zu-ZA" b="1" i="1" dirty="0"/>
              <a:t>Ankh </a:t>
            </a:r>
            <a:r>
              <a:rPr lang="zu-ZA" dirty="0"/>
              <a:t>uphawu olumele ukuphila okungunphakade- luhlanganisa owesimame nowesilisa ukuze kubekhona ukuphila komzimba nomphefumulo womuntu ubonekophila okungenamkhawulo. </a:t>
            </a:r>
          </a:p>
          <a:p>
            <a:r>
              <a:rPr lang="zu-ZA" dirty="0"/>
              <a:t>Ukuze umzimba uqhubeke nokuphila, kumele imimoya ihlangane ukuze kube khona umntwana, yena ogcwalisela umgomo </a:t>
            </a:r>
            <a:r>
              <a:rPr lang="zu-ZA" i="1" dirty="0"/>
              <a:t>ongcwele weziquzintathu umunye</a:t>
            </a:r>
            <a:r>
              <a:rPr lang="zu-ZA" dirty="0"/>
              <a:t>.</a:t>
            </a:r>
          </a:p>
          <a:p>
            <a:r>
              <a:rPr lang="en-ZA" dirty="0" err="1"/>
              <a:t>Leli</a:t>
            </a:r>
            <a:r>
              <a:rPr lang="en-ZA" dirty="0"/>
              <a:t> </a:t>
            </a:r>
            <a:r>
              <a:rPr lang="en-ZA" dirty="0" err="1"/>
              <a:t>phepha</a:t>
            </a:r>
            <a:r>
              <a:rPr lang="en-ZA" dirty="0"/>
              <a:t> </a:t>
            </a:r>
            <a:r>
              <a:rPr lang="en-ZA" dirty="0" err="1"/>
              <a:t>lizamile</a:t>
            </a:r>
            <a:r>
              <a:rPr lang="en-ZA" dirty="0"/>
              <a:t> </a:t>
            </a:r>
            <a:r>
              <a:rPr lang="en-ZA" dirty="0" err="1"/>
              <a:t>ukuvala</a:t>
            </a:r>
            <a:r>
              <a:rPr lang="en-ZA" dirty="0"/>
              <a:t> </a:t>
            </a:r>
            <a:r>
              <a:rPr lang="en-ZA" dirty="0" err="1"/>
              <a:t>igebe</a:t>
            </a:r>
            <a:r>
              <a:rPr lang="en-ZA" dirty="0"/>
              <a:t> </a:t>
            </a:r>
            <a:r>
              <a:rPr lang="en-ZA" dirty="0" err="1"/>
              <a:t>elimile</a:t>
            </a:r>
            <a:r>
              <a:rPr lang="en-ZA" dirty="0"/>
              <a:t> </a:t>
            </a:r>
            <a:r>
              <a:rPr lang="en-ZA" dirty="0" err="1"/>
              <a:t>ngokuchazwa</a:t>
            </a:r>
            <a:r>
              <a:rPr lang="en-ZA" dirty="0"/>
              <a:t> </a:t>
            </a:r>
            <a:r>
              <a:rPr lang="en-ZA" dirty="0" err="1"/>
              <a:t>kwenndlu</a:t>
            </a:r>
            <a:r>
              <a:rPr lang="en-ZA" dirty="0"/>
              <a:t> </a:t>
            </a:r>
            <a:r>
              <a:rPr lang="en-ZA" dirty="0" err="1"/>
              <a:t>yotshani</a:t>
            </a:r>
            <a:r>
              <a:rPr lang="en-ZA" dirty="0"/>
              <a:t>, </a:t>
            </a:r>
            <a:r>
              <a:rPr lang="en-ZA" dirty="0" err="1"/>
              <a:t>njengoba</a:t>
            </a:r>
            <a:r>
              <a:rPr lang="en-ZA" dirty="0"/>
              <a:t> </a:t>
            </a:r>
            <a:r>
              <a:rPr lang="en-ZA" dirty="0" err="1"/>
              <a:t>iphinde</a:t>
            </a:r>
            <a:r>
              <a:rPr lang="en-ZA" dirty="0"/>
              <a:t> </a:t>
            </a:r>
            <a:r>
              <a:rPr lang="en-ZA" dirty="0" err="1"/>
              <a:t>yaziwe</a:t>
            </a:r>
            <a:r>
              <a:rPr lang="en-ZA" dirty="0"/>
              <a:t> </a:t>
            </a:r>
            <a:r>
              <a:rPr lang="en-ZA" dirty="0" err="1"/>
              <a:t>kanjalo</a:t>
            </a:r>
            <a:r>
              <a:rPr lang="en-ZA" dirty="0"/>
              <a:t> </a:t>
            </a:r>
            <a:r>
              <a:rPr lang="en-ZA" dirty="0" err="1"/>
              <a:t>abayaziyo</a:t>
            </a:r>
            <a:r>
              <a:rPr lang="en-ZA" dirty="0"/>
              <a:t>, </a:t>
            </a:r>
            <a:r>
              <a:rPr lang="en-ZA" dirty="0" err="1"/>
              <a:t>futhi</a:t>
            </a:r>
            <a:r>
              <a:rPr lang="en-ZA" dirty="0"/>
              <a:t> </a:t>
            </a:r>
            <a:r>
              <a:rPr lang="en-ZA" dirty="0" err="1"/>
              <a:t>kuncane</a:t>
            </a:r>
            <a:r>
              <a:rPr lang="en-ZA" dirty="0"/>
              <a:t> </a:t>
            </a:r>
            <a:r>
              <a:rPr lang="en-ZA" dirty="0" err="1"/>
              <a:t>okushiwo</a:t>
            </a:r>
            <a:r>
              <a:rPr lang="en-ZA" dirty="0"/>
              <a:t> </a:t>
            </a:r>
            <a:r>
              <a:rPr lang="en-ZA" dirty="0" err="1"/>
              <a:t>ngomlando</a:t>
            </a:r>
            <a:r>
              <a:rPr lang="en-ZA" dirty="0"/>
              <a:t> </a:t>
            </a:r>
            <a:r>
              <a:rPr lang="en-ZA" dirty="0" err="1"/>
              <a:t>wayo</a:t>
            </a:r>
            <a:r>
              <a:rPr lang="en-ZA" dirty="0"/>
              <a:t> </a:t>
            </a:r>
            <a:r>
              <a:rPr lang="en-ZA" dirty="0" err="1"/>
              <a:t>futhi</a:t>
            </a:r>
            <a:r>
              <a:rPr lang="en-ZA" dirty="0"/>
              <a:t> </a:t>
            </a:r>
            <a:r>
              <a:rPr lang="en-ZA" dirty="0" err="1"/>
              <a:t>nendima</a:t>
            </a:r>
            <a:r>
              <a:rPr lang="en-ZA" dirty="0"/>
              <a:t> </a:t>
            </a:r>
            <a:r>
              <a:rPr lang="en-ZA" dirty="0" err="1"/>
              <a:t>esiyidlalile</a:t>
            </a:r>
            <a:r>
              <a:rPr lang="en-ZA" dirty="0"/>
              <a:t> </a:t>
            </a:r>
            <a:r>
              <a:rPr lang="en-ZA" dirty="0" err="1"/>
              <a:t>kwizakhiwo</a:t>
            </a:r>
            <a:r>
              <a:rPr lang="en-ZA" dirty="0"/>
              <a:t> </a:t>
            </a:r>
            <a:r>
              <a:rPr lang="en-ZA" dirty="0" err="1"/>
              <a:t>zendabuko</a:t>
            </a:r>
            <a:r>
              <a:rPr lang="en-ZA" dirty="0"/>
              <a:t> </a:t>
            </a:r>
            <a:r>
              <a:rPr lang="en-ZA" dirty="0" err="1"/>
              <a:t>emazansi</a:t>
            </a:r>
            <a:r>
              <a:rPr lang="en-ZA" dirty="0"/>
              <a:t> ne-Afrika.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b="0" dirty="0" smtClean="0"/>
              <a:t>Uphawu </a:t>
            </a:r>
            <a:r>
              <a:rPr lang="en-US" b="0" dirty="0" err="1" smtClean="0"/>
              <a:t>i</a:t>
            </a:r>
            <a:r>
              <a:rPr lang="en-US" dirty="0" err="1" smtClean="0"/>
              <a:t>Ankh</a:t>
            </a:r>
            <a:r>
              <a:rPr lang="en-US" dirty="0" smtClean="0"/>
              <a:t>-</a:t>
            </a:r>
            <a:r>
              <a:rPr lang="en-US" b="0" dirty="0" smtClean="0"/>
              <a:t> </a:t>
            </a:r>
            <a:r>
              <a:rPr lang="en-US" b="0" dirty="0" err="1" smtClean="0"/>
              <a:t>oumele</a:t>
            </a:r>
            <a:r>
              <a:rPr lang="en-US" b="0" dirty="0" smtClean="0"/>
              <a:t> </a:t>
            </a:r>
            <a:r>
              <a:rPr lang="en-US" b="0" dirty="0" err="1" smtClean="0"/>
              <a:t>ukuphila</a:t>
            </a:r>
            <a:r>
              <a:rPr lang="en-US" b="0" dirty="0" smtClean="0"/>
              <a:t> </a:t>
            </a:r>
            <a:r>
              <a:rPr lang="en-US" b="0" dirty="0" err="1" smtClean="0"/>
              <a:t>okungenmkhawulo</a:t>
            </a:r>
            <a:endParaRPr lang="en-ZA" b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227596" y="2686050"/>
            <a:ext cx="3288004" cy="309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2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Imisebeni </a:t>
            </a:r>
            <a:r>
              <a:rPr lang="en-US" b="1" dirty="0" err="1"/>
              <a:t>e</a:t>
            </a:r>
            <a:r>
              <a:rPr lang="en-US" b="1" dirty="0" err="1" smtClean="0"/>
              <a:t>setshenzisiwe</a:t>
            </a:r>
            <a:r>
              <a:rPr lang="en-US" b="1" dirty="0" smtClean="0"/>
              <a:t>: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ZA" dirty="0"/>
              <a:t>Achebe C. 1958. </a:t>
            </a:r>
            <a:r>
              <a:rPr lang="en-ZA" i="1" dirty="0"/>
              <a:t>Things Fall Apart. </a:t>
            </a:r>
            <a:r>
              <a:rPr lang="en-ZA" dirty="0"/>
              <a:t>Great Britain: Heinemann</a:t>
            </a:r>
          </a:p>
          <a:p>
            <a:pPr lvl="0"/>
            <a:r>
              <a:rPr lang="en-ZA" dirty="0" err="1"/>
              <a:t>Akhan</a:t>
            </a:r>
            <a:r>
              <a:rPr lang="en-ZA" dirty="0"/>
              <a:t> </a:t>
            </a:r>
            <a:r>
              <a:rPr lang="en-ZA" dirty="0" err="1"/>
              <a:t>Odwirafo</a:t>
            </a:r>
            <a:r>
              <a:rPr lang="en-ZA" dirty="0"/>
              <a:t> </a:t>
            </a:r>
            <a:r>
              <a:rPr lang="en-ZA" dirty="0" err="1"/>
              <a:t>Kwesi</a:t>
            </a:r>
            <a:r>
              <a:rPr lang="en-ZA" dirty="0"/>
              <a:t> Ra </a:t>
            </a:r>
            <a:r>
              <a:rPr lang="en-ZA" dirty="0" err="1"/>
              <a:t>Nehem</a:t>
            </a:r>
            <a:r>
              <a:rPr lang="en-ZA" dirty="0"/>
              <a:t> Ptah (13011 (2011). </a:t>
            </a:r>
            <a:r>
              <a:rPr lang="en-ZA" dirty="0" err="1"/>
              <a:t>Afuraka</a:t>
            </a:r>
            <a:r>
              <a:rPr lang="en-ZA" dirty="0"/>
              <a:t>/</a:t>
            </a:r>
            <a:r>
              <a:rPr lang="en-ZA" dirty="0" err="1"/>
              <a:t>Afuraitkait</a:t>
            </a:r>
            <a:r>
              <a:rPr lang="en-ZA" dirty="0"/>
              <a:t> - The Origin of the term 'Africa': Parts 1-4. Available from: </a:t>
            </a:r>
            <a:r>
              <a:rPr lang="en-ZA" u="sng" dirty="0">
                <a:hlinkClick r:id="rId2"/>
              </a:rPr>
              <a:t>www.odwirafo.com</a:t>
            </a:r>
            <a:r>
              <a:rPr lang="en-ZA" dirty="0"/>
              <a:t> [accessed Jan 02 2018].</a:t>
            </a:r>
          </a:p>
          <a:p>
            <a:pPr lvl="0"/>
            <a:r>
              <a:rPr lang="en-ZA" dirty="0" err="1"/>
              <a:t>Baloyi</a:t>
            </a:r>
            <a:r>
              <a:rPr lang="en-ZA" dirty="0"/>
              <a:t> L. &amp; </a:t>
            </a:r>
            <a:r>
              <a:rPr lang="en-ZA" dirty="0" err="1"/>
              <a:t>Makobe-Rabothata</a:t>
            </a:r>
            <a:r>
              <a:rPr lang="en-ZA" dirty="0"/>
              <a:t> M. (2014). The African Conception of Death: A Cultural Implication. - Jackson, L., </a:t>
            </a:r>
            <a:r>
              <a:rPr lang="en-ZA" dirty="0" err="1"/>
              <a:t>Meiring</a:t>
            </a:r>
            <a:r>
              <a:rPr lang="en-ZA" dirty="0"/>
              <a:t>, D., Van de </a:t>
            </a:r>
            <a:r>
              <a:rPr lang="en-ZA" dirty="0" err="1"/>
              <a:t>Vijver</a:t>
            </a:r>
            <a:r>
              <a:rPr lang="en-ZA" dirty="0"/>
              <a:t>, F., &amp; </a:t>
            </a:r>
            <a:r>
              <a:rPr lang="en-ZA" dirty="0" err="1"/>
              <a:t>Idemudia</a:t>
            </a:r>
            <a:r>
              <a:rPr lang="en-ZA" dirty="0"/>
              <a:t>, E. (Eds.) Toward sustainable development through nurturing diversity: Selected papers from the Twenty-First Congress of the International Association for Cross-Cultural Psychology. Melbourne, FL: International Association for Cross-Cultural Psychology.</a:t>
            </a:r>
          </a:p>
          <a:p>
            <a:pPr lvl="0"/>
            <a:r>
              <a:rPr lang="zu-ZA" dirty="0"/>
              <a:t>Drunvalo, 2000. The Ancient secret of The Flower of Life, Vol. 2. </a:t>
            </a:r>
            <a:r>
              <a:rPr lang="en-ZA" dirty="0"/>
              <a:t>Nashville: C</a:t>
            </a:r>
            <a:r>
              <a:rPr lang="zu-ZA" dirty="0"/>
              <a:t>lear Light Trust.</a:t>
            </a:r>
            <a:endParaRPr lang="en-ZA" dirty="0"/>
          </a:p>
          <a:p>
            <a:pPr lvl="0"/>
            <a:r>
              <a:rPr lang="zu-ZA" dirty="0"/>
              <a:t>Heeren AHL 1832. Reflections on the politics, intercourse and trade of the ancient nations of Africa. Oxfors: D.A. Taalboys.</a:t>
            </a:r>
            <a:endParaRPr lang="en-ZA" dirty="0"/>
          </a:p>
          <a:p>
            <a:pPr lvl="0"/>
            <a:r>
              <a:rPr lang="en-ZA" dirty="0"/>
              <a:t>Hurskainen </a:t>
            </a:r>
            <a:r>
              <a:rPr lang="en-ZA" dirty="0" err="1"/>
              <a:t>Arvi</a:t>
            </a:r>
            <a:r>
              <a:rPr lang="en-ZA" dirty="0"/>
              <a:t>. 20O3. Early Records on Bantu. </a:t>
            </a:r>
            <a:r>
              <a:rPr lang="en-ZA" dirty="0" err="1"/>
              <a:t>Remota</a:t>
            </a:r>
            <a:r>
              <a:rPr lang="en-ZA" dirty="0"/>
              <a:t> </a:t>
            </a:r>
            <a:r>
              <a:rPr lang="en-ZA" dirty="0" err="1"/>
              <a:t>Relata</a:t>
            </a:r>
            <a:r>
              <a:rPr lang="en-ZA" dirty="0"/>
              <a:t> </a:t>
            </a:r>
            <a:r>
              <a:rPr lang="en-ZA" dirty="0" err="1"/>
              <a:t>Srudia</a:t>
            </a:r>
            <a:r>
              <a:rPr lang="en-ZA" dirty="0"/>
              <a:t> </a:t>
            </a:r>
            <a:r>
              <a:rPr lang="en-ZA" dirty="0" err="1"/>
              <a:t>Orientalia</a:t>
            </a:r>
            <a:r>
              <a:rPr lang="en-ZA" dirty="0"/>
              <a:t>, Helsinki,pp.65-76</a:t>
            </a:r>
          </a:p>
          <a:p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ZA" dirty="0"/>
              <a:t> </a:t>
            </a:r>
          </a:p>
          <a:p>
            <a:pPr lvl="0"/>
            <a:r>
              <a:rPr lang="en-US" dirty="0"/>
              <a:t>Masolo D. A – 1994. African Philosophy in Search of Identity, Edinburgh. </a:t>
            </a:r>
            <a:endParaRPr lang="en-ZA" dirty="0"/>
          </a:p>
          <a:p>
            <a:pPr lvl="0"/>
            <a:r>
              <a:rPr lang="en-ZA" dirty="0"/>
              <a:t>Mthembu, N. C. 2015. Finding our head without losing our feet. </a:t>
            </a:r>
            <a:r>
              <a:rPr lang="en-ZA" dirty="0" err="1"/>
              <a:t>Wandsberg</a:t>
            </a:r>
            <a:r>
              <a:rPr lang="en-ZA" dirty="0"/>
              <a:t>: Reach.</a:t>
            </a:r>
          </a:p>
          <a:p>
            <a:pPr lvl="0"/>
            <a:r>
              <a:rPr lang="en-ZA" dirty="0"/>
              <a:t>Naude M. 2007.A legacy of </a:t>
            </a:r>
            <a:r>
              <a:rPr lang="en-ZA" dirty="0" err="1"/>
              <a:t>rondavels</a:t>
            </a:r>
            <a:r>
              <a:rPr lang="en-ZA" dirty="0"/>
              <a:t> and </a:t>
            </a:r>
            <a:r>
              <a:rPr lang="en-ZA" dirty="0" err="1"/>
              <a:t>rondavel</a:t>
            </a:r>
            <a:r>
              <a:rPr lang="en-ZA" dirty="0"/>
              <a:t> houses in the northern interior of South Africa. </a:t>
            </a:r>
            <a:r>
              <a:rPr lang="en-ZA" i="1" dirty="0"/>
              <a:t>SAJAH, </a:t>
            </a:r>
            <a:r>
              <a:rPr lang="en-ZA" dirty="0"/>
              <a:t>22(2): 216-237.</a:t>
            </a:r>
          </a:p>
          <a:p>
            <a:pPr lvl="0"/>
            <a:r>
              <a:rPr lang="en-US" dirty="0" err="1"/>
              <a:t>Ndandani</a:t>
            </a:r>
            <a:r>
              <a:rPr lang="en-US" dirty="0"/>
              <a:t>, M. 2015. Living in a hut in 21st Century South Africa. Sun Media: Stellenbosch</a:t>
            </a:r>
            <a:endParaRPr lang="en-ZA" dirty="0"/>
          </a:p>
          <a:p>
            <a:pPr lvl="0"/>
            <a:r>
              <a:rPr lang="zu-ZA" dirty="0"/>
              <a:t>Nyamnjoh F B. 2014. </a:t>
            </a:r>
            <a:r>
              <a:rPr lang="en-US" dirty="0"/>
              <a:t>A Relevant Education for African Development—Some Epistemological Considerations (PDF Download Available). Available from: </a:t>
            </a:r>
            <a:r>
              <a:rPr lang="en-US" u="sng" dirty="0">
                <a:hlinkClick r:id="rId3"/>
              </a:rPr>
              <a:t>https://www.researchgate.net/publication/267362379_A_Relevant_Education_for_African_Development</a:t>
            </a:r>
            <a:r>
              <a:rPr lang="en-US" dirty="0"/>
              <a:t> </a:t>
            </a:r>
            <a:r>
              <a:rPr lang="en-US" dirty="0" err="1"/>
              <a:t>Some_Epistemological_Considerations</a:t>
            </a:r>
            <a:r>
              <a:rPr lang="en-US" dirty="0"/>
              <a:t> [accessed Jan 02 2018].</a:t>
            </a:r>
            <a:endParaRPr lang="en-ZA" dirty="0"/>
          </a:p>
          <a:p>
            <a:r>
              <a:rPr lang="en-ZA" dirty="0"/>
              <a:t> 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34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765" y="28601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NGIYABONGA.</a:t>
            </a:r>
            <a:endParaRPr lang="en-Z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98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>OKUQUKETHWE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925594" cy="4351338"/>
          </a:xfrm>
        </p:spPr>
        <p:txBody>
          <a:bodyPr/>
          <a:lstStyle/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ZA" dirty="0" err="1">
                <a:latin typeface="Arial" panose="020B0604020202020204" pitchFamily="34" charset="0"/>
                <a:cs typeface="Arial" panose="020B0604020202020204" pitchFamily="34" charset="0"/>
              </a:rPr>
              <a:t>Isingeniso</a:t>
            </a:r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Isisekelo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sesakhiwo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esiyindilinga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uguqasithandaze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njengendlela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yokucwaninga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nokuhlaziya</a:t>
            </a:r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Ukudingidwa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kwendlu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yendilinga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ukuqasithandaze</a:t>
            </a:r>
            <a:r>
              <a:rPr lang="en-Z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ZA" dirty="0" err="1">
                <a:latin typeface="Arial" panose="020B0604020202020204" pitchFamily="34" charset="0"/>
                <a:cs typeface="Arial" panose="020B0604020202020204" pitchFamily="34" charset="0"/>
              </a:rPr>
              <a:t>Isiphetho</a:t>
            </a:r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347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ZA" b="1" dirty="0" smtClean="0">
                <a:latin typeface="Arial" panose="020B0604020202020204" pitchFamily="34" charset="0"/>
                <a:cs typeface="Arial" panose="020B0604020202020204" pitchFamily="34" charset="0"/>
              </a:rPr>
              <a:t>ISINGENISO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3850"/>
            <a:ext cx="10515600" cy="522514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zu-ZA" dirty="0" smtClean="0"/>
              <a:t>Ukuwa kombuso wobandlululo eNingizimu Afrika, ngo-1994;</a:t>
            </a:r>
          </a:p>
          <a:p>
            <a:pPr lvl="0"/>
            <a:endParaRPr lang="zu-ZA" dirty="0" smtClean="0"/>
          </a:p>
          <a:p>
            <a:pPr lvl="0"/>
            <a:r>
              <a:rPr lang="zu-ZA" dirty="0" smtClean="0"/>
              <a:t>Umkhankaso obizwa ngo-</a:t>
            </a:r>
            <a:r>
              <a:rPr lang="zu-ZA" i="1" dirty="0" smtClean="0"/>
              <a:t>#Ushintsho lohlaka lokufunda </a:t>
            </a:r>
            <a:r>
              <a:rPr lang="zu-ZA" dirty="0" smtClean="0"/>
              <a:t>ezikhungweni zemfundo yonkana (Higher Education South Africa, 2014:4);</a:t>
            </a:r>
          </a:p>
          <a:p>
            <a:pPr lvl="0"/>
            <a:r>
              <a:rPr lang="zu-ZA" dirty="0" smtClean="0"/>
              <a:t>Ziningi izinhlelo ezilandelwayo nezihlongozwayo ukulungisa lesi simo: kunomthelela, ebuka isimo aphila ngaphansi kwaso, noma nendlela abuka ngayo izinto kanye nokuqonda indima okumele ayidlale;</a:t>
            </a:r>
          </a:p>
          <a:p>
            <a:pPr lvl="0"/>
            <a:r>
              <a:rPr lang="zu-ZA" dirty="0" smtClean="0"/>
              <a:t>Leli phepha lizoqhakambisa izimpande kanye nemigomo yokwenza ucwaningo ngendlela yokubuka ngeso lase-Akabulan kubukwa igalelo lendilinga uma kucwaningwa isimo kanye nempilo yomuntu;</a:t>
            </a:r>
          </a:p>
          <a:p>
            <a:pPr lvl="0"/>
            <a:r>
              <a:rPr lang="zu-ZA" dirty="0" smtClean="0"/>
              <a:t>Emizamweni yokubuyisela amagugu namasiko kanye nezindlela zokufunda kanye nokuhlaziya noma ukucwaninga ezikhungweni zemfundo ephakeme njengoba - uMthethosisekelo, okuyisu nomkhankaso wokuzibuka kabusha – </a:t>
            </a:r>
            <a:r>
              <a:rPr lang="zu-ZA" i="1" dirty="0" smtClean="0"/>
              <a:t>rennaisance</a:t>
            </a:r>
            <a:r>
              <a:rPr lang="zu-ZA" dirty="0" smtClean="0"/>
              <a:t>, futhi nokuziqonda kabusha – </a:t>
            </a:r>
            <a:r>
              <a:rPr lang="zu-ZA" b="1" i="1" dirty="0" smtClean="0"/>
              <a:t>self discovery </a:t>
            </a:r>
            <a:r>
              <a:rPr lang="zu-ZA" dirty="0" smtClean="0"/>
              <a:t>nokugcinwa futhi kuvuselelwe ‘umthetho omdala wokuzazi’ – </a:t>
            </a:r>
            <a:r>
              <a:rPr lang="zu-ZA" b="1" i="1" dirty="0" smtClean="0"/>
              <a:t>know thyself principle</a:t>
            </a:r>
            <a:r>
              <a:rPr lang="zu-ZA" b="1" dirty="0" smtClean="0"/>
              <a:t> </a:t>
            </a:r>
            <a:r>
              <a:rPr lang="zu-ZA" dirty="0" smtClean="0"/>
              <a:t>(Asante, 2015:30)</a:t>
            </a:r>
          </a:p>
          <a:p>
            <a:r>
              <a:rPr lang="zu-ZA" dirty="0" smtClean="0"/>
              <a:t> Ukuchazwa kwegama – </a:t>
            </a:r>
            <a:r>
              <a:rPr lang="zu-ZA" b="1" i="1" dirty="0" smtClean="0"/>
              <a:t>ba: ntu</a:t>
            </a:r>
            <a:r>
              <a:rPr lang="zu-ZA" dirty="0" smtClean="0"/>
              <a:t> - </a:t>
            </a:r>
            <a:r>
              <a:rPr lang="en-ZA" b="1" i="1" dirty="0" err="1"/>
              <a:t>ba</a:t>
            </a:r>
            <a:r>
              <a:rPr lang="en-ZA" dirty="0"/>
              <a:t>, </a:t>
            </a:r>
            <a:r>
              <a:rPr lang="en-ZA" dirty="0" err="1" smtClean="0"/>
              <a:t>uchaza</a:t>
            </a:r>
            <a:r>
              <a:rPr lang="en-ZA" dirty="0" smtClean="0"/>
              <a:t> </a:t>
            </a:r>
            <a:r>
              <a:rPr lang="en-ZA" dirty="0" err="1" smtClean="0"/>
              <a:t>umphefumulo</a:t>
            </a:r>
            <a:r>
              <a:rPr lang="en-ZA" dirty="0" smtClean="0"/>
              <a:t> </a:t>
            </a:r>
            <a:r>
              <a:rPr lang="en-ZA" dirty="0" err="1" smtClean="0"/>
              <a:t>wakho</a:t>
            </a:r>
            <a:r>
              <a:rPr lang="en-ZA" dirty="0" smtClean="0"/>
              <a:t>, </a:t>
            </a:r>
            <a:r>
              <a:rPr lang="en-ZA" dirty="0" err="1" smtClean="0"/>
              <a:t>uyingxenye</a:t>
            </a:r>
            <a:r>
              <a:rPr lang="en-ZA" dirty="0" smtClean="0"/>
              <a:t> </a:t>
            </a:r>
            <a:r>
              <a:rPr lang="en-ZA" dirty="0" err="1" smtClean="0"/>
              <a:t>kaMdali</a:t>
            </a:r>
            <a:r>
              <a:rPr lang="en-ZA" dirty="0" smtClean="0"/>
              <a:t> </a:t>
            </a:r>
            <a:r>
              <a:rPr lang="en-ZA" dirty="0" err="1" smtClean="0"/>
              <a:t>u</a:t>
            </a:r>
            <a:r>
              <a:rPr lang="en-ZA" b="1" dirty="0" err="1" smtClean="0"/>
              <a:t>Ba</a:t>
            </a:r>
            <a:r>
              <a:rPr lang="en-ZA" dirty="0" smtClean="0"/>
              <a:t>, </a:t>
            </a:r>
            <a:r>
              <a:rPr lang="en-ZA" dirty="0" err="1" smtClean="0"/>
              <a:t>wona</a:t>
            </a:r>
            <a:r>
              <a:rPr lang="en-ZA" dirty="0" smtClean="0"/>
              <a:t> </a:t>
            </a:r>
            <a:r>
              <a:rPr lang="en-ZA" dirty="0" err="1" smtClean="0"/>
              <a:t>ongumphefumulo</a:t>
            </a:r>
            <a:r>
              <a:rPr lang="en-ZA" dirty="0" smtClean="0"/>
              <a:t> </a:t>
            </a:r>
            <a:r>
              <a:rPr lang="en-ZA" dirty="0" err="1" smtClean="0"/>
              <a:t>o</a:t>
            </a:r>
            <a:r>
              <a:rPr lang="en-ZA" b="1" dirty="0" err="1" smtClean="0"/>
              <a:t>Mkhulu</a:t>
            </a:r>
            <a:r>
              <a:rPr lang="en-ZA" dirty="0" smtClean="0"/>
              <a:t> -  </a:t>
            </a:r>
            <a:r>
              <a:rPr lang="en-ZA" dirty="0" err="1" smtClean="0"/>
              <a:t>ingakho</a:t>
            </a:r>
            <a:r>
              <a:rPr lang="en-ZA" dirty="0" smtClean="0"/>
              <a:t> </a:t>
            </a:r>
            <a:r>
              <a:rPr lang="en-ZA" dirty="0" err="1" smtClean="0"/>
              <a:t>ke</a:t>
            </a:r>
            <a:r>
              <a:rPr lang="en-ZA" dirty="0" smtClean="0"/>
              <a:t> </a:t>
            </a:r>
            <a:r>
              <a:rPr lang="en-ZA" dirty="0" err="1" smtClean="0"/>
              <a:t>uma</a:t>
            </a:r>
            <a:r>
              <a:rPr lang="en-ZA" dirty="0" smtClean="0"/>
              <a:t> </a:t>
            </a:r>
            <a:r>
              <a:rPr lang="en-ZA" dirty="0" err="1" smtClean="0"/>
              <a:t>sichaza</a:t>
            </a:r>
            <a:r>
              <a:rPr lang="en-ZA" dirty="0" smtClean="0"/>
              <a:t> </a:t>
            </a:r>
            <a:r>
              <a:rPr lang="en-ZA" dirty="0" err="1" smtClean="0"/>
              <a:t>igama</a:t>
            </a:r>
            <a:r>
              <a:rPr lang="en-ZA" dirty="0" smtClean="0"/>
              <a:t> </a:t>
            </a:r>
            <a:r>
              <a:rPr lang="en-ZA" dirty="0" err="1" smtClean="0"/>
              <a:t>elithi</a:t>
            </a:r>
            <a:r>
              <a:rPr lang="en-ZA" dirty="0" smtClean="0"/>
              <a:t> </a:t>
            </a:r>
            <a:r>
              <a:rPr lang="en-ZA" b="1" i="1" dirty="0" smtClean="0"/>
              <a:t>ram</a:t>
            </a:r>
            <a:r>
              <a:rPr lang="en-ZA" i="1" dirty="0" smtClean="0"/>
              <a:t> </a:t>
            </a:r>
            <a:r>
              <a:rPr lang="en-ZA" dirty="0" err="1" smtClean="0"/>
              <a:t>ngokwaseKhenu</a:t>
            </a:r>
            <a:r>
              <a:rPr lang="en-ZA" dirty="0" smtClean="0"/>
              <a:t> </a:t>
            </a:r>
            <a:r>
              <a:rPr lang="en-ZA" dirty="0" err="1" smtClean="0"/>
              <a:t>lisho</a:t>
            </a:r>
            <a:r>
              <a:rPr lang="en-ZA" dirty="0" smtClean="0"/>
              <a:t> </a:t>
            </a:r>
            <a:r>
              <a:rPr lang="en-ZA" dirty="0" err="1" smtClean="0"/>
              <a:t>ukuthi</a:t>
            </a:r>
            <a:r>
              <a:rPr lang="en-ZA" dirty="0" smtClean="0"/>
              <a:t> </a:t>
            </a:r>
            <a:r>
              <a:rPr lang="en-ZA" b="1" i="1" dirty="0" err="1" smtClean="0"/>
              <a:t>ba</a:t>
            </a:r>
            <a:r>
              <a:rPr lang="en-ZA" dirty="0"/>
              <a:t> </a:t>
            </a:r>
            <a:r>
              <a:rPr lang="en-ZA" dirty="0" err="1" smtClean="0"/>
              <a:t>futhi</a:t>
            </a:r>
            <a:r>
              <a:rPr lang="en-ZA" dirty="0" smtClean="0"/>
              <a:t> </a:t>
            </a:r>
            <a:r>
              <a:rPr lang="en-ZA" dirty="0" err="1" smtClean="0"/>
              <a:t>u</a:t>
            </a:r>
            <a:r>
              <a:rPr lang="en-ZA" b="1" i="1" dirty="0" err="1" smtClean="0"/>
              <a:t>Ra</a:t>
            </a:r>
            <a:r>
              <a:rPr lang="en-ZA" i="1" dirty="0" smtClean="0"/>
              <a:t>,</a:t>
            </a:r>
            <a:r>
              <a:rPr lang="en-ZA" dirty="0" smtClean="0"/>
              <a:t> </a:t>
            </a:r>
            <a:r>
              <a:rPr lang="en-ZA" dirty="0" err="1" smtClean="0"/>
              <a:t>siqusakhe</a:t>
            </a:r>
            <a:r>
              <a:rPr lang="en-ZA" dirty="0" smtClean="0"/>
              <a:t> </a:t>
            </a:r>
            <a:r>
              <a:rPr lang="en-ZA" dirty="0" err="1" smtClean="0"/>
              <a:t>wayezibiza</a:t>
            </a:r>
            <a:r>
              <a:rPr lang="en-ZA" dirty="0" smtClean="0"/>
              <a:t> </a:t>
            </a:r>
            <a:r>
              <a:rPr lang="en-ZA" dirty="0" err="1" smtClean="0"/>
              <a:t>ngokuthi</a:t>
            </a:r>
            <a:r>
              <a:rPr lang="en-ZA" dirty="0" smtClean="0"/>
              <a:t> </a:t>
            </a:r>
            <a:r>
              <a:rPr lang="en-ZA" dirty="0" err="1" smtClean="0"/>
              <a:t>ungu</a:t>
            </a:r>
            <a:r>
              <a:rPr lang="en-ZA" b="1" dirty="0" err="1" smtClean="0"/>
              <a:t>Ba</a:t>
            </a:r>
            <a:r>
              <a:rPr lang="en-ZA" dirty="0" smtClean="0"/>
              <a:t> </a:t>
            </a:r>
            <a:r>
              <a:rPr lang="en-ZA" dirty="0" err="1" smtClean="0"/>
              <a:t>wayokhokonke</a:t>
            </a:r>
            <a:r>
              <a:rPr lang="en-ZA" dirty="0" smtClean="0"/>
              <a:t> </a:t>
            </a:r>
            <a:r>
              <a:rPr lang="en-ZA" dirty="0" err="1" smtClean="0"/>
              <a:t>okuphilayo</a:t>
            </a:r>
            <a:r>
              <a:rPr lang="en-ZA" dirty="0" smtClean="0"/>
              <a:t>; u- </a:t>
            </a:r>
            <a:r>
              <a:rPr lang="en-ZA" b="1" i="1" dirty="0" err="1" smtClean="0"/>
              <a:t>ntu</a:t>
            </a:r>
            <a:r>
              <a:rPr lang="en-ZA" dirty="0" smtClean="0"/>
              <a:t> – </a:t>
            </a:r>
            <a:r>
              <a:rPr lang="en-ZA" dirty="0" err="1" smtClean="0"/>
              <a:t>uchaza</a:t>
            </a:r>
            <a:r>
              <a:rPr lang="en-ZA" dirty="0" smtClean="0"/>
              <a:t> </a:t>
            </a:r>
            <a:r>
              <a:rPr lang="en-ZA" dirty="0" err="1" smtClean="0"/>
              <a:t>ingqikithi</a:t>
            </a:r>
            <a:r>
              <a:rPr lang="en-ZA" dirty="0" smtClean="0"/>
              <a:t> </a:t>
            </a:r>
            <a:r>
              <a:rPr lang="en-ZA" dirty="0" err="1" smtClean="0"/>
              <a:t>yomuntu</a:t>
            </a:r>
            <a:endParaRPr lang="en-ZA" dirty="0" smtClean="0"/>
          </a:p>
          <a:p>
            <a:r>
              <a:rPr lang="en-ZA" dirty="0" err="1" smtClean="0"/>
              <a:t>Okunye</a:t>
            </a:r>
            <a:r>
              <a:rPr lang="en-ZA" dirty="0" smtClean="0"/>
              <a:t>: </a:t>
            </a:r>
            <a:r>
              <a:rPr lang="en-ZA" dirty="0" err="1" smtClean="0"/>
              <a:t>banamasilo</a:t>
            </a:r>
            <a:r>
              <a:rPr lang="en-ZA" dirty="0" smtClean="0"/>
              <a:t> </a:t>
            </a:r>
            <a:r>
              <a:rPr lang="en-ZA" dirty="0" err="1" smtClean="0"/>
              <a:t>amaningi</a:t>
            </a:r>
            <a:r>
              <a:rPr lang="en-ZA" dirty="0" smtClean="0"/>
              <a:t> </a:t>
            </a:r>
            <a:r>
              <a:rPr lang="en-ZA" dirty="0" err="1" smtClean="0"/>
              <a:t>kodwa</a:t>
            </a:r>
            <a:r>
              <a:rPr lang="en-ZA" dirty="0" smtClean="0"/>
              <a:t> </a:t>
            </a:r>
            <a:r>
              <a:rPr lang="en-ZA" dirty="0" err="1" smtClean="0"/>
              <a:t>bakholelwa</a:t>
            </a:r>
            <a:r>
              <a:rPr lang="en-ZA" dirty="0" smtClean="0"/>
              <a:t> </a:t>
            </a:r>
            <a:r>
              <a:rPr lang="en-ZA" dirty="0" err="1" smtClean="0"/>
              <a:t>kuMdali</a:t>
            </a:r>
            <a:r>
              <a:rPr lang="en-ZA" dirty="0" smtClean="0"/>
              <a:t> </a:t>
            </a:r>
            <a:r>
              <a:rPr lang="en-ZA" dirty="0" err="1" smtClean="0"/>
              <a:t>oyedwa</a:t>
            </a:r>
            <a:r>
              <a:rPr lang="en-ZA" dirty="0" smtClean="0"/>
              <a:t>; </a:t>
            </a:r>
          </a:p>
          <a:p>
            <a:r>
              <a:rPr lang="en-ZA" dirty="0" err="1" smtClean="0"/>
              <a:t>Amabizo</a:t>
            </a:r>
            <a:r>
              <a:rPr lang="en-ZA" dirty="0" smtClean="0"/>
              <a:t> </a:t>
            </a:r>
            <a:r>
              <a:rPr lang="en-ZA" dirty="0" err="1" smtClean="0"/>
              <a:t>chaza</a:t>
            </a:r>
            <a:r>
              <a:rPr lang="en-ZA" dirty="0" smtClean="0"/>
              <a:t> </a:t>
            </a:r>
            <a:r>
              <a:rPr lang="en-ZA" dirty="0" err="1" smtClean="0"/>
              <a:t>isimo</a:t>
            </a:r>
            <a:r>
              <a:rPr lang="en-ZA" dirty="0" smtClean="0"/>
              <a:t> </a:t>
            </a:r>
            <a:r>
              <a:rPr lang="en-ZA" dirty="0" err="1" smtClean="0"/>
              <a:t>somuntu</a:t>
            </a:r>
            <a:r>
              <a:rPr lang="en-ZA" dirty="0" smtClean="0"/>
              <a:t>: </a:t>
            </a:r>
            <a:r>
              <a:rPr lang="en-ZA" dirty="0" err="1" smtClean="0"/>
              <a:t>ubunye</a:t>
            </a:r>
            <a:r>
              <a:rPr lang="en-ZA" dirty="0" smtClean="0"/>
              <a:t>, </a:t>
            </a:r>
            <a:r>
              <a:rPr lang="en-ZA" dirty="0" err="1" smtClean="0"/>
              <a:t>isijobelelo</a:t>
            </a:r>
            <a:r>
              <a:rPr lang="en-ZA" dirty="0" smtClean="0"/>
              <a:t> u-Mu </a:t>
            </a:r>
            <a:r>
              <a:rPr lang="en-ZA" dirty="0"/>
              <a:t>or </a:t>
            </a:r>
            <a:r>
              <a:rPr lang="en-ZA" dirty="0" smtClean="0"/>
              <a:t>M; </a:t>
            </a:r>
            <a:r>
              <a:rPr lang="en-ZA" dirty="0" err="1" smtClean="0"/>
              <a:t>ubuningi</a:t>
            </a:r>
            <a:r>
              <a:rPr lang="en-ZA" dirty="0"/>
              <a:t> – Ba (</a:t>
            </a:r>
            <a:r>
              <a:rPr lang="en-ZA" dirty="0" smtClean="0"/>
              <a:t>Hurskainen, 2003:65)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3227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/>
          <a:lstStyle/>
          <a:p>
            <a:pPr algn="ctr"/>
            <a:r>
              <a:rPr lang="en-ZA" b="1" dirty="0" err="1"/>
              <a:t>Uhlaka</a:t>
            </a:r>
            <a:r>
              <a:rPr lang="en-ZA" b="1" dirty="0"/>
              <a:t> </a:t>
            </a:r>
            <a:r>
              <a:rPr lang="en-ZA" b="1" dirty="0" err="1"/>
              <a:t>lokuhlaziya</a:t>
            </a:r>
            <a:r>
              <a:rPr lang="en-ZA" b="1" dirty="0" smtClean="0"/>
              <a:t>: Imfundo </a:t>
            </a:r>
            <a:r>
              <a:rPr lang="en-ZA" b="1" dirty="0" err="1" smtClean="0"/>
              <a:t>yaseKhushi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58091"/>
            <a:ext cx="5181600" cy="5551714"/>
          </a:xfrm>
        </p:spPr>
        <p:txBody>
          <a:bodyPr>
            <a:normAutofit fontScale="25000" lnSpcReduction="20000"/>
          </a:bodyPr>
          <a:lstStyle/>
          <a:p>
            <a:r>
              <a:rPr lang="en-ZA" sz="8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Injulalwazi</a:t>
            </a:r>
            <a:r>
              <a:rPr lang="en-ZA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yaseKhushi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igcizelela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ukubaluleka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kokuzazi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wena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umlando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kanye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nendabuko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yomuntu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omnyama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kwiZwekazi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i-Afurukanu</a:t>
            </a:r>
            <a:r>
              <a:rPr lang="en-ZA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okuyindlela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yokuzikhulula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engcindezelweni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yabezizwe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njengamanje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kwezemfundo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nolwazi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ikanye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nesikompilo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emnothweni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kanye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nendlela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yokuxhumana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emhlabeni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Echaza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uMthembu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(2015:145)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uthi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ZA" sz="8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yamandulo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yokubuka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ngesolaseKhushi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ephinde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ibizwe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ngobuTopiya</a:t>
            </a:r>
            <a:r>
              <a:rPr lang="en-ZA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....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Lendlela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iqhakambisa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eyodwa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eqondile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ekucwaningeni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izingqinamba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izwe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elibhekene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nazo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...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Lendlela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ingabuye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ibaluleke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kakhulu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labo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abayimiphakathi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ebicindezelwe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benikwa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ithuba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futhi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nezindlela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zabo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zolwazi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ezifaka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umnotho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wendalo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onjengomhlaba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8000" dirty="0" err="1">
                <a:latin typeface="Arial" panose="020B0604020202020204" pitchFamily="34" charset="0"/>
                <a:cs typeface="Arial" panose="020B0604020202020204" pitchFamily="34" charset="0"/>
              </a:rPr>
              <a:t>nabantu</a:t>
            </a:r>
            <a:r>
              <a:rPr lang="en-ZA" sz="8000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58092"/>
            <a:ext cx="5181600" cy="5551714"/>
          </a:xfrm>
        </p:spPr>
        <p:txBody>
          <a:bodyPr>
            <a:normAutofit fontScale="25000" lnSpcReduction="20000"/>
          </a:bodyPr>
          <a:lstStyle/>
          <a:p>
            <a:r>
              <a:rPr lang="nl-NL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Lokhu </a:t>
            </a:r>
            <a:r>
              <a:rPr lang="nl-NL" sz="7200" dirty="0">
                <a:latin typeface="Arial" panose="020B0604020202020204" pitchFamily="34" charset="0"/>
                <a:cs typeface="Arial" panose="020B0604020202020204" pitchFamily="34" charset="0"/>
              </a:rPr>
              <a:t>kugcizelelwa u-Heeren (1832: 101) lapho ethi:</a:t>
            </a:r>
            <a:endParaRPr lang="en-ZA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Lapho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sebesungule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umbuso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ngaphandle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kwendluzula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ngobuhlakani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beqophelo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eliphezulu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nentuthuko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exhumene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nokholo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Bona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abaseGibhithe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babekusho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lokhu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bechaza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ngezimpande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zemvelaphi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yentuthuko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yabo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,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babebhekisa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konkulunkulu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babo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ikakhulukazi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u-Osiris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, Isis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no-	Ammon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onkulunkulu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ababedunyiswa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 	Meroe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babedunyiswa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ngisho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kwizindawo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ezisemazansi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namaphethelo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...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imidwebo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efanayo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ezakhiweni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imisebenzi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yokubaza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efanayo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, kanye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nemidwebo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...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imibhalo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efanayo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ZA" sz="7200" dirty="0" err="1">
                <a:latin typeface="Arial" panose="020B0604020202020204" pitchFamily="34" charset="0"/>
                <a:cs typeface="Arial" panose="020B0604020202020204" pitchFamily="34" charset="0"/>
              </a:rPr>
              <a:t>nemibhalo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yezithombe</a:t>
            </a:r>
            <a:r>
              <a:rPr lang="en-ZA" sz="7200" smtClean="0">
                <a:latin typeface="Arial" panose="020B0604020202020204" pitchFamily="34" charset="0"/>
                <a:cs typeface="Arial" panose="020B0604020202020204" pitchFamily="34" charset="0"/>
              </a:rPr>
              <a:t> efanayo</a:t>
            </a:r>
            <a:r>
              <a:rPr lang="en-ZA" sz="7200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01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477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zu-ZA" sz="3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zu-ZA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u-ZA" sz="3200" b="1" dirty="0">
                <a:latin typeface="Arial" panose="020B0604020202020204" pitchFamily="34" charset="0"/>
                <a:cs typeface="Arial" panose="020B0604020202020204" pitchFamily="34" charset="0"/>
              </a:rPr>
              <a:t>Ukudingidwa kwendlu yendilinga ukuqasithandaze </a:t>
            </a:r>
            <a:br>
              <a:rPr lang="zu-ZA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u-ZA" sz="3200" b="1" dirty="0">
                <a:latin typeface="Arial" panose="020B0604020202020204" pitchFamily="34" charset="0"/>
                <a:cs typeface="Arial" panose="020B0604020202020204" pitchFamily="34" charset="0"/>
              </a:rPr>
              <a:t>Isisekelo </a:t>
            </a:r>
            <a:r>
              <a:rPr lang="zu-ZA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sohlaka lwaseKhushi</a:t>
            </a:r>
            <a:endParaRPr lang="en-ZA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51339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b="0" i="1" dirty="0"/>
              <a:t>Ukuqonda </a:t>
            </a:r>
            <a:r>
              <a:rPr lang="en-US" b="0" i="1" dirty="0" err="1"/>
              <a:t>ngokuhleleka</a:t>
            </a:r>
            <a:r>
              <a:rPr lang="en-US" b="0" i="1" dirty="0"/>
              <a:t>: </a:t>
            </a:r>
            <a:r>
              <a:rPr lang="en-US" b="0" i="1" dirty="0" err="1"/>
              <a:t>komzimba</a:t>
            </a:r>
            <a:r>
              <a:rPr lang="en-US" b="0" i="1" dirty="0"/>
              <a:t> </a:t>
            </a:r>
            <a:r>
              <a:rPr lang="en-US" b="0" i="1" dirty="0" err="1"/>
              <a:t>womuntu</a:t>
            </a:r>
            <a:endParaRPr lang="en-ZA" b="0" i="1" dirty="0"/>
          </a:p>
          <a:p>
            <a:pPr algn="ctr"/>
            <a:endParaRPr lang="en-ZA" b="0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4"/>
            <a:ext cx="5183188" cy="408894"/>
          </a:xfrm>
        </p:spPr>
        <p:txBody>
          <a:bodyPr>
            <a:normAutofit lnSpcReduction="10000"/>
          </a:bodyPr>
          <a:lstStyle/>
          <a:p>
            <a:pPr algn="ctr"/>
            <a:r>
              <a:rPr lang="en-ZA" b="0" i="1" dirty="0"/>
              <a:t>*</a:t>
            </a:r>
            <a:r>
              <a:rPr lang="en-ZA" b="0" i="1" dirty="0" err="1"/>
              <a:t>Umthetho</a:t>
            </a:r>
            <a:r>
              <a:rPr lang="en-ZA" b="0" i="1" dirty="0"/>
              <a:t> </a:t>
            </a:r>
            <a:r>
              <a:rPr lang="en-ZA" b="0" i="1" dirty="0" err="1" smtClean="0"/>
              <a:t>wokuhleleka</a:t>
            </a:r>
            <a:r>
              <a:rPr lang="en-ZA" b="0" i="1" dirty="0" smtClean="0"/>
              <a:t> </a:t>
            </a:r>
            <a:r>
              <a:rPr lang="en-ZA" b="0" i="1" dirty="0" err="1" smtClean="0"/>
              <a:t>ngokwendalo</a:t>
            </a:r>
            <a:endParaRPr lang="en-ZA" b="0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6612" y="1806644"/>
            <a:ext cx="5157787" cy="5081450"/>
          </a:xfrm>
        </p:spPr>
        <p:txBody>
          <a:bodyPr>
            <a:noAutofit/>
          </a:bodyPr>
          <a:lstStyle/>
          <a:p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Kubalulekile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ukuqonda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ngomthetho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wokuhleleka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Isakhiwo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somuntu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siziqumbili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umzimba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mphefumulo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Uma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ukhuluma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ngempilo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kanye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nenhlalo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yabantu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base-Afrika,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izakhiwo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kanye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noma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eyakhiwe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e-Afrika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ithathelwe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kwindalo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njengoba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nendlu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uguqasithandaze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ulandela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kulowomgudu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wendalo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ZA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Lokhu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kufakazwa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u-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Heeren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(1832:89)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lapho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ethi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ZA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Lezi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zinto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zimayelana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nempilo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yokuhlala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kwabantu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baseGibhithe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isibonakaliso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somuntu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yinto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ehlala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ibonakala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njalo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Yonke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into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ithathelwe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kahle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kwindalo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futhi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kungaba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iqiniso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ukugcina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ngokuphetha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ngokuthi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nalezi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ZA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zinto</a:t>
            </a:r>
            <a:r>
              <a:rPr lang="en-Z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dirty="0" err="1">
                <a:latin typeface="Arial" panose="020B0604020202020204" pitchFamily="34" charset="0"/>
                <a:cs typeface="Arial" panose="020B0604020202020204" pitchFamily="34" charset="0"/>
              </a:rPr>
              <a:t>ngokunjalo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10876072"/>
              </p:ext>
            </p:extLst>
          </p:nvPr>
        </p:nvGraphicFramePr>
        <p:xfrm>
          <a:off x="6738394" y="2505075"/>
          <a:ext cx="4616994" cy="3835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82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4330"/>
            <a:ext cx="10515600" cy="1600199"/>
          </a:xfrm>
        </p:spPr>
        <p:txBody>
          <a:bodyPr>
            <a:normAutofit fontScale="90000"/>
          </a:bodyPr>
          <a:lstStyle/>
          <a:p>
            <a:pPr algn="ctr"/>
            <a:r>
              <a:rPr lang="zu-ZA" b="1" dirty="0">
                <a:latin typeface="Arial" panose="020B0604020202020204" pitchFamily="34" charset="0"/>
                <a:cs typeface="Arial" panose="020B0604020202020204" pitchFamily="34" charset="0"/>
              </a:rPr>
              <a:t>Isisekelo sesakhiwo esiyindilinga - uguqasithandaze njengendlela yokucwaninga nokuhlaziya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60269"/>
            <a:ext cx="10515600" cy="4016693"/>
          </a:xfrm>
        </p:spPr>
        <p:txBody>
          <a:bodyPr/>
          <a:lstStyle/>
          <a:p>
            <a:r>
              <a:rPr lang="en-US" dirty="0"/>
              <a:t>Ukubuyekezwa </a:t>
            </a:r>
            <a:r>
              <a:rPr lang="en-US" dirty="0" err="1"/>
              <a:t>kwamagugu</a:t>
            </a:r>
            <a:r>
              <a:rPr lang="en-US" dirty="0"/>
              <a:t> </a:t>
            </a:r>
            <a:r>
              <a:rPr lang="en-US" dirty="0" err="1"/>
              <a:t>esintu</a:t>
            </a:r>
            <a:r>
              <a:rPr lang="en-US" dirty="0"/>
              <a:t> –</a:t>
            </a:r>
            <a:r>
              <a:rPr lang="en-US" dirty="0" err="1"/>
              <a:t>ababhali</a:t>
            </a:r>
            <a:r>
              <a:rPr lang="en-US" dirty="0"/>
              <a:t> </a:t>
            </a:r>
            <a:r>
              <a:rPr lang="en-US" dirty="0" err="1"/>
              <a:t>abanje</a:t>
            </a:r>
            <a:r>
              <a:rPr lang="en-US" dirty="0"/>
              <a:t> </a:t>
            </a:r>
            <a:r>
              <a:rPr lang="en-US" dirty="0" err="1"/>
              <a:t>ngo</a:t>
            </a:r>
            <a:r>
              <a:rPr lang="en-US" dirty="0"/>
              <a:t> - Chinua Achebe </a:t>
            </a:r>
            <a:r>
              <a:rPr lang="en-US" dirty="0" err="1"/>
              <a:t>nabanye</a:t>
            </a:r>
            <a:r>
              <a:rPr lang="en-US" dirty="0"/>
              <a:t> (</a:t>
            </a:r>
            <a:r>
              <a:rPr lang="en-US" dirty="0" err="1"/>
              <a:t>Ndandani</a:t>
            </a:r>
            <a:r>
              <a:rPr lang="en-US" dirty="0"/>
              <a:t> 2015:100) ;</a:t>
            </a:r>
            <a:endParaRPr lang="en-ZA" dirty="0"/>
          </a:p>
          <a:p>
            <a:r>
              <a:rPr lang="en-US" dirty="0"/>
              <a:t>Ukuqonda </a:t>
            </a:r>
            <a:r>
              <a:rPr lang="en-US" dirty="0" err="1"/>
              <a:t>ngesiko</a:t>
            </a:r>
            <a:r>
              <a:rPr lang="en-US" dirty="0"/>
              <a:t> </a:t>
            </a:r>
            <a:r>
              <a:rPr lang="en-US" dirty="0" err="1" smtClean="0"/>
              <a:t>uZungu</a:t>
            </a:r>
            <a:r>
              <a:rPr lang="en-US" dirty="0" smtClean="0"/>
              <a:t> </a:t>
            </a:r>
            <a:r>
              <a:rPr lang="en-US" dirty="0" err="1"/>
              <a:t>benoSiwela</a:t>
            </a:r>
            <a:r>
              <a:rPr lang="en-US" dirty="0"/>
              <a:t> ( 2017:7) </a:t>
            </a:r>
            <a:r>
              <a:rPr lang="en-US" dirty="0" err="1"/>
              <a:t>bayachaza</a:t>
            </a:r>
            <a:r>
              <a:rPr lang="en-US" dirty="0"/>
              <a:t> </a:t>
            </a:r>
            <a:r>
              <a:rPr lang="en-US" dirty="0" err="1"/>
              <a:t>bathi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Isiko</a:t>
            </a:r>
            <a:r>
              <a:rPr lang="en-US" dirty="0"/>
              <a:t> </a:t>
            </a:r>
            <a:r>
              <a:rPr lang="en-US" dirty="0" err="1"/>
              <a:t>lichaza</a:t>
            </a:r>
            <a:r>
              <a:rPr lang="en-US" dirty="0"/>
              <a:t> </a:t>
            </a:r>
            <a:r>
              <a:rPr lang="en-US" dirty="0" err="1"/>
              <a:t>inqolobane</a:t>
            </a:r>
            <a:r>
              <a:rPr lang="en-US" dirty="0"/>
              <a:t> </a:t>
            </a:r>
            <a:r>
              <a:rPr lang="en-US" dirty="0" err="1" smtClean="0"/>
              <a:t>yolwazi</a:t>
            </a:r>
            <a:r>
              <a:rPr lang="en-US" dirty="0" smtClean="0"/>
              <a:t>, </a:t>
            </a:r>
            <a:r>
              <a:rPr lang="en-US" dirty="0" err="1" smtClean="0"/>
              <a:t>impilosenzeko</a:t>
            </a:r>
            <a:r>
              <a:rPr lang="en-US" dirty="0"/>
              <a:t>, </a:t>
            </a:r>
            <a:r>
              <a:rPr lang="en-US" dirty="0" err="1"/>
              <a:t>izinkolelo</a:t>
            </a:r>
            <a:r>
              <a:rPr lang="en-US" dirty="0"/>
              <a:t>, </a:t>
            </a:r>
            <a:r>
              <a:rPr lang="en-US" dirty="0" err="1"/>
              <a:t>izincazelo</a:t>
            </a:r>
            <a:r>
              <a:rPr lang="en-US" dirty="0"/>
              <a:t>, 	</a:t>
            </a:r>
            <a:r>
              <a:rPr lang="en-US" dirty="0" err="1"/>
              <a:t>ukwehlukana</a:t>
            </a:r>
            <a:r>
              <a:rPr lang="en-US" dirty="0"/>
              <a:t> </a:t>
            </a:r>
            <a:r>
              <a:rPr lang="en-US" dirty="0" err="1"/>
              <a:t>ngokwamazinga</a:t>
            </a:r>
            <a:r>
              <a:rPr lang="en-US" dirty="0"/>
              <a:t>, </a:t>
            </a:r>
            <a:r>
              <a:rPr lang="en-US" dirty="0" err="1"/>
              <a:t>inkolo</a:t>
            </a:r>
            <a:r>
              <a:rPr lang="en-US" dirty="0" smtClean="0"/>
              <a:t>, </a:t>
            </a:r>
            <a:r>
              <a:rPr lang="en-US" dirty="0" err="1" smtClean="0"/>
              <a:t>umumo</a:t>
            </a:r>
            <a:r>
              <a:rPr lang="en-US" dirty="0" smtClean="0"/>
              <a:t> </a:t>
            </a:r>
            <a:r>
              <a:rPr lang="en-US" dirty="0" err="1"/>
              <a:t>ngokwesikhathi</a:t>
            </a:r>
            <a:r>
              <a:rPr lang="en-US" dirty="0"/>
              <a:t>, </a:t>
            </a:r>
            <a:r>
              <a:rPr lang="en-US" dirty="0" err="1"/>
              <a:t>ukuhlobana</a:t>
            </a:r>
            <a:r>
              <a:rPr lang="en-US" dirty="0"/>
              <a:t> 	</a:t>
            </a:r>
            <a:r>
              <a:rPr lang="en-US" dirty="0" err="1"/>
              <a:t>ngokwezendawo</a:t>
            </a:r>
            <a:r>
              <a:rPr lang="en-US" dirty="0"/>
              <a:t>, </a:t>
            </a:r>
            <a:r>
              <a:rPr lang="en-US" dirty="0" err="1" smtClean="0"/>
              <a:t>imicubungulo</a:t>
            </a:r>
            <a:r>
              <a:rPr lang="en-US" dirty="0" smtClean="0"/>
              <a:t>- </a:t>
            </a:r>
            <a:r>
              <a:rPr lang="en-US" dirty="0" err="1" smtClean="0"/>
              <a:t>micabango</a:t>
            </a:r>
            <a:r>
              <a:rPr lang="en-US" dirty="0" smtClean="0"/>
              <a:t> </a:t>
            </a:r>
            <a:r>
              <a:rPr lang="en-US" dirty="0" err="1"/>
              <a:t>yomkhathi</a:t>
            </a:r>
            <a:r>
              <a:rPr lang="en-US" dirty="0"/>
              <a:t> </a:t>
            </a:r>
            <a:r>
              <a:rPr lang="en-US" dirty="0" err="1"/>
              <a:t>kanjalo</a:t>
            </a:r>
            <a:r>
              <a:rPr lang="en-US" dirty="0"/>
              <a:t> </a:t>
            </a:r>
            <a:r>
              <a:rPr lang="en-US" dirty="0" err="1"/>
              <a:t>nezinto</a:t>
            </a:r>
            <a:r>
              <a:rPr lang="en-US" dirty="0"/>
              <a:t> 	</a:t>
            </a:r>
            <a:r>
              <a:rPr lang="en-US" dirty="0" err="1"/>
              <a:t>eziphathekayo</a:t>
            </a:r>
            <a:r>
              <a:rPr lang="en-US" dirty="0"/>
              <a:t> kanye </a:t>
            </a:r>
            <a:r>
              <a:rPr lang="en-US" dirty="0" err="1"/>
              <a:t>nezitholwa</a:t>
            </a:r>
            <a:r>
              <a:rPr lang="en-US" dirty="0"/>
              <a:t> </a:t>
            </a:r>
            <a:r>
              <a:rPr lang="en-US" dirty="0" err="1" smtClean="0"/>
              <a:t>yiqoqo</a:t>
            </a:r>
            <a:r>
              <a:rPr lang="en-US" dirty="0" smtClean="0"/>
              <a:t> </a:t>
            </a:r>
            <a:r>
              <a:rPr lang="en-US" dirty="0" err="1"/>
              <a:t>labantu</a:t>
            </a:r>
            <a:r>
              <a:rPr lang="en-US" dirty="0"/>
              <a:t> </a:t>
            </a:r>
            <a:r>
              <a:rPr lang="en-US" dirty="0" err="1"/>
              <a:t>ngokwezizukulwane</a:t>
            </a:r>
            <a:r>
              <a:rPr lang="en-US" dirty="0"/>
              <a:t> 	</a:t>
            </a:r>
            <a:r>
              <a:rPr lang="en-US" dirty="0" err="1"/>
              <a:t>ngokuzijuba</a:t>
            </a:r>
            <a:r>
              <a:rPr lang="en-US" dirty="0"/>
              <a:t> </a:t>
            </a:r>
            <a:r>
              <a:rPr lang="en-US" dirty="0" err="1"/>
              <a:t>komuntu</a:t>
            </a:r>
            <a:r>
              <a:rPr lang="en-US" dirty="0"/>
              <a:t> </a:t>
            </a:r>
            <a:r>
              <a:rPr lang="en-US" dirty="0" err="1"/>
              <a:t>ngamunye</a:t>
            </a:r>
            <a:r>
              <a:rPr lang="en-US" dirty="0"/>
              <a:t> </a:t>
            </a:r>
            <a:r>
              <a:rPr lang="en-US" dirty="0" smtClean="0"/>
              <a:t>noma </a:t>
            </a:r>
            <a:r>
              <a:rPr lang="en-US" dirty="0" err="1" smtClean="0"/>
              <a:t>kweqembu</a:t>
            </a:r>
            <a:r>
              <a:rPr lang="en-US" dirty="0"/>
              <a:t>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3293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881"/>
            <a:ext cx="10515600" cy="1507808"/>
          </a:xfrm>
        </p:spPr>
        <p:txBody>
          <a:bodyPr>
            <a:noAutofit/>
          </a:bodyPr>
          <a:lstStyle/>
          <a:p>
            <a:pPr algn="ctr"/>
            <a:r>
              <a:rPr lang="zu-ZA" sz="3600" b="1" dirty="0">
                <a:latin typeface="Arial" panose="020B0604020202020204" pitchFamily="34" charset="0"/>
                <a:cs typeface="Arial" panose="020B0604020202020204" pitchFamily="34" charset="0"/>
              </a:rPr>
              <a:t>Isisekelo sesakhiwo esiyindilinga - uguqasithandaze njengendlela yokucwaninga </a:t>
            </a:r>
            <a:r>
              <a:rPr lang="zu-ZA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nokuhlaziya - </a:t>
            </a:r>
            <a:r>
              <a:rPr lang="zu-ZA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kuyaqhubeka </a:t>
            </a:r>
            <a:r>
              <a:rPr lang="zu-ZA" sz="3200" i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ZA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err="1" smtClean="0"/>
              <a:t>Ukuqonda</a:t>
            </a:r>
            <a:r>
              <a:rPr lang="en-ZA" dirty="0" smtClean="0"/>
              <a:t> </a:t>
            </a:r>
            <a:r>
              <a:rPr lang="en-ZA" dirty="0" err="1" smtClean="0"/>
              <a:t>ngokubaluleka</a:t>
            </a:r>
            <a:r>
              <a:rPr lang="en-ZA" dirty="0" smtClean="0"/>
              <a:t> </a:t>
            </a:r>
            <a:r>
              <a:rPr lang="en-ZA" dirty="0" err="1" smtClean="0"/>
              <a:t>kwendlu</a:t>
            </a:r>
            <a:r>
              <a:rPr lang="en-ZA" dirty="0" smtClean="0"/>
              <a:t> </a:t>
            </a:r>
            <a:r>
              <a:rPr lang="en-ZA" dirty="0" err="1" smtClean="0"/>
              <a:t>yendilinga</a:t>
            </a:r>
            <a:r>
              <a:rPr lang="en-ZA" dirty="0" smtClean="0"/>
              <a:t> u-Naude </a:t>
            </a:r>
            <a:r>
              <a:rPr lang="en-ZA" dirty="0"/>
              <a:t>(2007:220) </a:t>
            </a:r>
            <a:r>
              <a:rPr lang="en-ZA" dirty="0" err="1" smtClean="0"/>
              <a:t>uyagcizelela</a:t>
            </a:r>
            <a:r>
              <a:rPr lang="en-ZA" dirty="0" smtClean="0"/>
              <a:t> </a:t>
            </a:r>
            <a:r>
              <a:rPr lang="en-ZA" dirty="0" err="1" smtClean="0"/>
              <a:t>lapho</a:t>
            </a:r>
            <a:r>
              <a:rPr lang="en-ZA" dirty="0" smtClean="0"/>
              <a:t> </a:t>
            </a:r>
            <a:r>
              <a:rPr lang="en-ZA" dirty="0" err="1" smtClean="0"/>
              <a:t>echaza</a:t>
            </a:r>
            <a:r>
              <a:rPr lang="en-ZA" dirty="0" smtClean="0"/>
              <a:t> </a:t>
            </a:r>
            <a:r>
              <a:rPr lang="en-ZA" dirty="0" err="1"/>
              <a:t>kanje</a:t>
            </a:r>
            <a:r>
              <a:rPr lang="en-ZA" dirty="0"/>
              <a:t>:</a:t>
            </a:r>
          </a:p>
          <a:p>
            <a:pPr marL="457200" lvl="1" indent="0">
              <a:buNone/>
            </a:pPr>
            <a:r>
              <a:rPr lang="en-ZA" dirty="0" smtClean="0"/>
              <a:t>	</a:t>
            </a:r>
            <a:r>
              <a:rPr lang="en-ZA" dirty="0" err="1" smtClean="0"/>
              <a:t>Indlu</a:t>
            </a:r>
            <a:r>
              <a:rPr lang="en-ZA" dirty="0" smtClean="0"/>
              <a:t> </a:t>
            </a:r>
            <a:r>
              <a:rPr lang="en-ZA" dirty="0" err="1"/>
              <a:t>eyindilinga</a:t>
            </a:r>
            <a:r>
              <a:rPr lang="en-ZA" dirty="0"/>
              <a:t> </a:t>
            </a:r>
            <a:r>
              <a:rPr lang="en-ZA" dirty="0" err="1"/>
              <a:t>yotshani</a:t>
            </a:r>
            <a:r>
              <a:rPr lang="en-ZA" dirty="0"/>
              <a:t> </a:t>
            </a:r>
            <a:r>
              <a:rPr lang="en-ZA" dirty="0" err="1"/>
              <a:t>yendabuko</a:t>
            </a:r>
            <a:r>
              <a:rPr lang="en-ZA" dirty="0"/>
              <a:t> </a:t>
            </a:r>
            <a:r>
              <a:rPr lang="en-ZA" dirty="0" err="1"/>
              <a:t>akumele</a:t>
            </a:r>
            <a:r>
              <a:rPr lang="en-ZA" dirty="0"/>
              <a:t> </a:t>
            </a:r>
            <a:r>
              <a:rPr lang="en-ZA" dirty="0" err="1"/>
              <a:t>ithathiswe</a:t>
            </a:r>
            <a:r>
              <a:rPr lang="en-ZA" dirty="0"/>
              <a:t> </a:t>
            </a:r>
            <a:r>
              <a:rPr lang="en-ZA" dirty="0" err="1"/>
              <a:t>njengento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yokusetshenziswa</a:t>
            </a:r>
            <a:r>
              <a:rPr lang="en-ZA" dirty="0" smtClean="0"/>
              <a:t> </a:t>
            </a:r>
            <a:r>
              <a:rPr lang="en-ZA" dirty="0" err="1"/>
              <a:t>njengenye</a:t>
            </a:r>
            <a:r>
              <a:rPr lang="en-ZA" dirty="0"/>
              <a:t> </a:t>
            </a:r>
            <a:r>
              <a:rPr lang="en-ZA" dirty="0" err="1"/>
              <a:t>yezinto</a:t>
            </a:r>
            <a:r>
              <a:rPr lang="en-ZA" dirty="0"/>
              <a:t> </a:t>
            </a:r>
            <a:r>
              <a:rPr lang="en-ZA" dirty="0" err="1"/>
              <a:t>ezisetshenziswa</a:t>
            </a:r>
            <a:r>
              <a:rPr lang="en-ZA" dirty="0"/>
              <a:t> </a:t>
            </a:r>
            <a:r>
              <a:rPr lang="en-ZA" dirty="0" err="1"/>
              <a:t>enqolobaneni</a:t>
            </a:r>
            <a:r>
              <a:rPr lang="en-ZA" dirty="0"/>
              <a:t> </a:t>
            </a:r>
            <a:r>
              <a:rPr lang="en-ZA" dirty="0" err="1"/>
              <a:t>yokugcinwa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komlando</a:t>
            </a:r>
            <a:r>
              <a:rPr lang="en-ZA" dirty="0" smtClean="0"/>
              <a:t> </a:t>
            </a:r>
            <a:r>
              <a:rPr lang="en-ZA" dirty="0" err="1"/>
              <a:t>namagugu</a:t>
            </a:r>
            <a:r>
              <a:rPr lang="en-ZA" dirty="0"/>
              <a:t> </a:t>
            </a:r>
            <a:r>
              <a:rPr lang="en-ZA" dirty="0" err="1"/>
              <a:t>kodwa</a:t>
            </a:r>
            <a:r>
              <a:rPr lang="en-ZA" dirty="0"/>
              <a:t> </a:t>
            </a:r>
            <a:r>
              <a:rPr lang="en-ZA" dirty="0" err="1"/>
              <a:t>kumele</a:t>
            </a:r>
            <a:r>
              <a:rPr lang="en-ZA" dirty="0"/>
              <a:t> </a:t>
            </a:r>
            <a:r>
              <a:rPr lang="en-ZA" dirty="0" err="1"/>
              <a:t>iqondwe</a:t>
            </a:r>
            <a:r>
              <a:rPr lang="en-ZA" dirty="0"/>
              <a:t> </a:t>
            </a:r>
            <a:r>
              <a:rPr lang="en-ZA" dirty="0" err="1"/>
              <a:t>mayelana</a:t>
            </a:r>
            <a:r>
              <a:rPr lang="en-ZA" dirty="0"/>
              <a:t> </a:t>
            </a:r>
            <a:r>
              <a:rPr lang="en-ZA" dirty="0" err="1"/>
              <a:t>nomlando</a:t>
            </a:r>
            <a:r>
              <a:rPr lang="en-ZA" dirty="0"/>
              <a:t> </a:t>
            </a:r>
            <a:r>
              <a:rPr lang="en-ZA" dirty="0" err="1"/>
              <a:t>wempilo</a:t>
            </a:r>
            <a:r>
              <a:rPr lang="en-ZA" dirty="0"/>
              <a:t>. </a:t>
            </a:r>
            <a:r>
              <a:rPr lang="en-ZA" dirty="0" smtClean="0"/>
              <a:t>	</a:t>
            </a:r>
            <a:r>
              <a:rPr lang="en-ZA" dirty="0" err="1" smtClean="0"/>
              <a:t>Lezizakhiwo</a:t>
            </a:r>
            <a:r>
              <a:rPr lang="en-ZA" dirty="0" smtClean="0"/>
              <a:t> </a:t>
            </a:r>
            <a:r>
              <a:rPr lang="en-ZA" dirty="0" err="1"/>
              <a:t>zendabuko</a:t>
            </a:r>
            <a:r>
              <a:rPr lang="en-ZA" dirty="0"/>
              <a:t> </a:t>
            </a:r>
            <a:r>
              <a:rPr lang="en-ZA" dirty="0" err="1"/>
              <a:t>zinomsuka</a:t>
            </a:r>
            <a:r>
              <a:rPr lang="en-ZA" dirty="0"/>
              <a:t> </a:t>
            </a:r>
            <a:r>
              <a:rPr lang="en-ZA" dirty="0" err="1"/>
              <a:t>kuhlaka</a:t>
            </a:r>
            <a:r>
              <a:rPr lang="en-ZA" dirty="0"/>
              <a:t> </a:t>
            </a:r>
            <a:r>
              <a:rPr lang="en-ZA" dirty="0" err="1"/>
              <a:t>lwempilo</a:t>
            </a:r>
            <a:r>
              <a:rPr lang="en-ZA" dirty="0"/>
              <a:t> </a:t>
            </a:r>
            <a:r>
              <a:rPr lang="en-ZA" dirty="0" err="1"/>
              <a:t>oluthizeni</a:t>
            </a:r>
            <a:r>
              <a:rPr lang="en-ZA" dirty="0"/>
              <a:t>, ‘</a:t>
            </a:r>
            <a:r>
              <a:rPr lang="en-ZA" dirty="0" err="1"/>
              <a:t>zisebenzile</a:t>
            </a:r>
            <a:r>
              <a:rPr lang="en-ZA" dirty="0"/>
              <a:t>’ </a:t>
            </a:r>
            <a:r>
              <a:rPr lang="en-ZA" dirty="0" err="1"/>
              <a:t>futhi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zizoqhubeka</a:t>
            </a:r>
            <a:r>
              <a:rPr lang="en-ZA" dirty="0" smtClean="0"/>
              <a:t> </a:t>
            </a:r>
            <a:r>
              <a:rPr lang="en-ZA" dirty="0"/>
              <a:t>‘</a:t>
            </a:r>
            <a:r>
              <a:rPr lang="en-ZA" dirty="0" err="1"/>
              <a:t>nokusebenza</a:t>
            </a:r>
            <a:r>
              <a:rPr lang="en-ZA" dirty="0"/>
              <a:t>’ </a:t>
            </a:r>
            <a:r>
              <a:rPr lang="en-ZA" dirty="0" err="1"/>
              <a:t>ngoba</a:t>
            </a:r>
            <a:r>
              <a:rPr lang="en-ZA" dirty="0"/>
              <a:t> </a:t>
            </a:r>
            <a:r>
              <a:rPr lang="en-ZA" dirty="0" err="1"/>
              <a:t>kunezimo-mnotho</a:t>
            </a:r>
            <a:r>
              <a:rPr lang="en-ZA" dirty="0"/>
              <a:t> </a:t>
            </a:r>
            <a:r>
              <a:rPr lang="en-ZA" dirty="0" err="1"/>
              <a:t>ezibandakanyekayo</a:t>
            </a:r>
            <a:r>
              <a:rPr lang="en-ZA" dirty="0"/>
              <a:t>. </a:t>
            </a:r>
            <a:r>
              <a:rPr lang="en-ZA" dirty="0" err="1"/>
              <a:t>Indlu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yokuhlala</a:t>
            </a:r>
            <a:r>
              <a:rPr lang="en-ZA" dirty="0" smtClean="0"/>
              <a:t> </a:t>
            </a:r>
            <a:r>
              <a:rPr lang="en-ZA" dirty="0" err="1"/>
              <a:t>eyindilinga</a:t>
            </a:r>
            <a:r>
              <a:rPr lang="en-ZA" dirty="0"/>
              <a:t> </a:t>
            </a:r>
            <a:r>
              <a:rPr lang="en-ZA" dirty="0" err="1"/>
              <a:t>imayelana</a:t>
            </a:r>
            <a:r>
              <a:rPr lang="en-ZA" dirty="0"/>
              <a:t> </a:t>
            </a:r>
            <a:r>
              <a:rPr lang="en-ZA" dirty="0" err="1"/>
              <a:t>nenhlalo</a:t>
            </a:r>
            <a:r>
              <a:rPr lang="en-ZA" dirty="0"/>
              <a:t> </a:t>
            </a:r>
            <a:r>
              <a:rPr lang="en-ZA" dirty="0" err="1"/>
              <a:t>eyindilinga</a:t>
            </a:r>
            <a:r>
              <a:rPr lang="en-ZA" dirty="0"/>
              <a:t> </a:t>
            </a:r>
            <a:r>
              <a:rPr lang="en-ZA" dirty="0" err="1"/>
              <a:t>futhi</a:t>
            </a:r>
            <a:r>
              <a:rPr lang="en-ZA" dirty="0"/>
              <a:t> </a:t>
            </a:r>
            <a:r>
              <a:rPr lang="en-ZA" dirty="0" err="1"/>
              <a:t>nesabundilinga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eyayiyingxenye</a:t>
            </a:r>
            <a:r>
              <a:rPr lang="en-ZA" dirty="0" smtClean="0"/>
              <a:t> </a:t>
            </a:r>
            <a:r>
              <a:rPr lang="en-ZA" dirty="0" err="1"/>
              <a:t>yabo</a:t>
            </a:r>
            <a:r>
              <a:rPr lang="en-ZA" dirty="0"/>
              <a:t>. </a:t>
            </a:r>
            <a:r>
              <a:rPr lang="en-ZA" dirty="0" err="1"/>
              <a:t>Indlu</a:t>
            </a:r>
            <a:r>
              <a:rPr lang="en-ZA" dirty="0"/>
              <a:t> </a:t>
            </a:r>
            <a:r>
              <a:rPr lang="en-ZA" dirty="0" err="1"/>
              <a:t>eyindilinga</a:t>
            </a:r>
            <a:r>
              <a:rPr lang="en-ZA" dirty="0"/>
              <a:t> </a:t>
            </a:r>
            <a:r>
              <a:rPr lang="en-ZA" dirty="0" err="1"/>
              <a:t>ngenye</a:t>
            </a:r>
            <a:r>
              <a:rPr lang="en-ZA" dirty="0"/>
              <a:t> </a:t>
            </a:r>
            <a:r>
              <a:rPr lang="en-ZA" dirty="0" err="1"/>
              <a:t>yezehlakalo</a:t>
            </a:r>
            <a:r>
              <a:rPr lang="en-ZA" dirty="0"/>
              <a:t> </a:t>
            </a:r>
            <a:r>
              <a:rPr lang="en-ZA" dirty="0" err="1"/>
              <a:t>zendawo</a:t>
            </a:r>
            <a:r>
              <a:rPr lang="en-ZA" dirty="0"/>
              <a:t> </a:t>
            </a:r>
            <a:r>
              <a:rPr lang="en-ZA" dirty="0" err="1"/>
              <a:t>yokuhlala</a:t>
            </a:r>
            <a:r>
              <a:rPr lang="en-ZA" dirty="0"/>
              <a:t>, </a:t>
            </a:r>
            <a:r>
              <a:rPr lang="en-ZA" dirty="0" smtClean="0"/>
              <a:t>	</a:t>
            </a:r>
            <a:r>
              <a:rPr lang="en-ZA" dirty="0" err="1" smtClean="0"/>
              <a:t>njengoba</a:t>
            </a:r>
            <a:r>
              <a:rPr lang="en-ZA" dirty="0" smtClean="0"/>
              <a:t> </a:t>
            </a:r>
            <a:r>
              <a:rPr lang="en-ZA" dirty="0" err="1"/>
              <a:t>uhlaka</a:t>
            </a:r>
            <a:r>
              <a:rPr lang="en-ZA" dirty="0"/>
              <a:t> </a:t>
            </a:r>
            <a:r>
              <a:rPr lang="en-ZA" dirty="0" err="1"/>
              <a:t>lwayo</a:t>
            </a:r>
            <a:r>
              <a:rPr lang="en-ZA" dirty="0"/>
              <a:t> </a:t>
            </a:r>
            <a:r>
              <a:rPr lang="en-ZA" dirty="0" err="1"/>
              <a:t>lumayelana</a:t>
            </a:r>
            <a:r>
              <a:rPr lang="en-ZA" dirty="0"/>
              <a:t> </a:t>
            </a:r>
            <a:r>
              <a:rPr lang="en-ZA" dirty="0" err="1"/>
              <a:t>nendlela</a:t>
            </a:r>
            <a:r>
              <a:rPr lang="en-ZA" dirty="0"/>
              <a:t> </a:t>
            </a:r>
            <a:r>
              <a:rPr lang="en-ZA" dirty="0" err="1"/>
              <a:t>umuntu</a:t>
            </a:r>
            <a:r>
              <a:rPr lang="en-ZA" dirty="0"/>
              <a:t> kanye </a:t>
            </a:r>
            <a:r>
              <a:rPr lang="en-ZA" dirty="0" err="1"/>
              <a:t>nezakhamuzi</a:t>
            </a:r>
            <a:r>
              <a:rPr lang="en-ZA" dirty="0"/>
              <a:t> </a:t>
            </a:r>
            <a:r>
              <a:rPr lang="en-ZA" dirty="0" err="1"/>
              <a:t>bechaza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ngayo</a:t>
            </a:r>
            <a:r>
              <a:rPr lang="en-ZA" dirty="0" smtClean="0"/>
              <a:t> </a:t>
            </a:r>
            <a:r>
              <a:rPr lang="en-ZA" dirty="0"/>
              <a:t>‘</a:t>
            </a:r>
            <a:r>
              <a:rPr lang="en-ZA" dirty="0" err="1"/>
              <a:t>indawo</a:t>
            </a:r>
            <a:r>
              <a:rPr lang="en-ZA" dirty="0"/>
              <a:t>’ </a:t>
            </a:r>
            <a:r>
              <a:rPr lang="en-ZA" dirty="0" err="1"/>
              <a:t>yabo</a:t>
            </a:r>
            <a:r>
              <a:rPr lang="en-ZA" dirty="0"/>
              <a:t> (</a:t>
            </a:r>
            <a:r>
              <a:rPr lang="en-ZA" dirty="0" err="1"/>
              <a:t>inhlalo</a:t>
            </a:r>
            <a:r>
              <a:rPr lang="en-ZA" dirty="0"/>
              <a:t> </a:t>
            </a:r>
            <a:r>
              <a:rPr lang="en-ZA" dirty="0" err="1"/>
              <a:t>yokuhweba</a:t>
            </a:r>
            <a:r>
              <a:rPr lang="en-ZA" dirty="0"/>
              <a:t> kanye </a:t>
            </a:r>
            <a:r>
              <a:rPr lang="en-ZA" dirty="0" err="1"/>
              <a:t>nendlela</a:t>
            </a:r>
            <a:r>
              <a:rPr lang="en-ZA" dirty="0"/>
              <a:t> </a:t>
            </a:r>
            <a:r>
              <a:rPr lang="en-ZA" dirty="0" err="1"/>
              <a:t>yokubusa</a:t>
            </a:r>
            <a:r>
              <a:rPr lang="en-ZA" dirty="0"/>
              <a:t>) </a:t>
            </a:r>
            <a:r>
              <a:rPr lang="en-ZA" dirty="0" err="1"/>
              <a:t>kuleyondawo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encanyana</a:t>
            </a:r>
            <a:r>
              <a:rPr lang="en-ZA" dirty="0" smtClean="0"/>
              <a:t> </a:t>
            </a:r>
            <a:r>
              <a:rPr lang="en-ZA" dirty="0"/>
              <a:t>kanye </a:t>
            </a:r>
            <a:r>
              <a:rPr lang="en-ZA" dirty="0" err="1"/>
              <a:t>nobubanzi</a:t>
            </a:r>
            <a:r>
              <a:rPr lang="en-ZA" dirty="0"/>
              <a:t> </a:t>
            </a:r>
            <a:r>
              <a:rPr lang="en-ZA" dirty="0" err="1"/>
              <a:t>besimo</a:t>
            </a:r>
            <a:r>
              <a:rPr lang="en-ZA" dirty="0"/>
              <a:t> </a:t>
            </a:r>
            <a:r>
              <a:rPr lang="en-ZA" dirty="0" err="1"/>
              <a:t>sempilo</a:t>
            </a:r>
            <a:r>
              <a:rPr lang="en-ZA" dirty="0"/>
              <a:t> </a:t>
            </a:r>
            <a:r>
              <a:rPr lang="en-ZA" dirty="0" err="1"/>
              <a:t>abayiphilayo</a:t>
            </a:r>
            <a:r>
              <a:rPr lang="en-ZA" dirty="0"/>
              <a:t>. </a:t>
            </a:r>
            <a:r>
              <a:rPr lang="en-ZA" dirty="0" err="1"/>
              <a:t>Izindawo</a:t>
            </a:r>
            <a:r>
              <a:rPr lang="en-ZA" dirty="0"/>
              <a:t> </a:t>
            </a:r>
            <a:r>
              <a:rPr lang="en-ZA" dirty="0" err="1"/>
              <a:t>zokuhlala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ezindala</a:t>
            </a:r>
            <a:r>
              <a:rPr lang="en-ZA" dirty="0" smtClean="0"/>
              <a:t> </a:t>
            </a:r>
            <a:r>
              <a:rPr lang="en-ZA" dirty="0" err="1"/>
              <a:t>lapha</a:t>
            </a:r>
            <a:r>
              <a:rPr lang="en-ZA" dirty="0"/>
              <a:t> ... e-Afrika </a:t>
            </a:r>
            <a:r>
              <a:rPr lang="en-ZA" dirty="0" err="1"/>
              <a:t>bezivele</a:t>
            </a:r>
            <a:r>
              <a:rPr lang="en-ZA" dirty="0"/>
              <a:t> </a:t>
            </a:r>
            <a:r>
              <a:rPr lang="en-ZA" dirty="0" err="1"/>
              <a:t>ziyindilinga</a:t>
            </a:r>
            <a:r>
              <a:rPr lang="en-ZA" dirty="0"/>
              <a:t>. Ubuntu ... </a:t>
            </a:r>
            <a:r>
              <a:rPr lang="en-ZA" dirty="0" err="1"/>
              <a:t>isibaya</a:t>
            </a:r>
            <a:r>
              <a:rPr lang="en-ZA" dirty="0"/>
              <a:t> </a:t>
            </a:r>
            <a:r>
              <a:rPr lang="en-ZA" dirty="0" err="1"/>
              <a:t>sezinkomo</a:t>
            </a:r>
            <a:r>
              <a:rPr lang="en-ZA" dirty="0"/>
              <a:t>, </a:t>
            </a:r>
            <a:r>
              <a:rPr lang="en-ZA" dirty="0" smtClean="0"/>
              <a:t>	</a:t>
            </a:r>
            <a:r>
              <a:rPr lang="en-ZA" dirty="0" err="1" smtClean="0"/>
              <a:t>izinkundla</a:t>
            </a:r>
            <a:r>
              <a:rPr lang="en-ZA" dirty="0" smtClean="0"/>
              <a:t> </a:t>
            </a:r>
            <a:r>
              <a:rPr lang="en-ZA" dirty="0"/>
              <a:t>kanye </a:t>
            </a:r>
            <a:r>
              <a:rPr lang="en-ZA" dirty="0" err="1"/>
              <a:t>nezakhiwo</a:t>
            </a:r>
            <a:r>
              <a:rPr lang="en-ZA" dirty="0"/>
              <a:t> </a:t>
            </a:r>
            <a:r>
              <a:rPr lang="en-ZA" dirty="0" err="1"/>
              <a:t>zokuhlala</a:t>
            </a:r>
            <a:r>
              <a:rPr lang="en-ZA" dirty="0"/>
              <a:t> </a:t>
            </a:r>
            <a:r>
              <a:rPr lang="en-ZA" dirty="0" err="1"/>
              <a:t>nazo</a:t>
            </a:r>
            <a:r>
              <a:rPr lang="en-ZA" dirty="0"/>
              <a:t> </a:t>
            </a:r>
            <a:r>
              <a:rPr lang="en-ZA" dirty="0" err="1"/>
              <a:t>zaziyindilinga</a:t>
            </a:r>
            <a:r>
              <a:rPr lang="en-ZA" dirty="0"/>
              <a:t>. </a:t>
            </a:r>
            <a:r>
              <a:rPr lang="en-ZA" dirty="0" err="1"/>
              <a:t>Kungumphumela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wendlela</a:t>
            </a:r>
            <a:r>
              <a:rPr lang="en-ZA" dirty="0" smtClean="0"/>
              <a:t> </a:t>
            </a:r>
            <a:r>
              <a:rPr lang="en-ZA" dirty="0"/>
              <a:t>‘</a:t>
            </a:r>
            <a:r>
              <a:rPr lang="en-ZA" dirty="0" err="1"/>
              <a:t>yokwakha-indawo</a:t>
            </a:r>
            <a:r>
              <a:rPr lang="en-ZA" dirty="0"/>
              <a:t>’ – </a:t>
            </a:r>
            <a:r>
              <a:rPr lang="en-ZA" dirty="0" err="1"/>
              <a:t>ngokukhomba</a:t>
            </a:r>
            <a:r>
              <a:rPr lang="en-ZA" dirty="0"/>
              <a:t> </a:t>
            </a:r>
            <a:r>
              <a:rPr lang="en-ZA" dirty="0" err="1"/>
              <a:t>indawo</a:t>
            </a:r>
            <a:r>
              <a:rPr lang="en-ZA" dirty="0"/>
              <a:t> </a:t>
            </a:r>
            <a:r>
              <a:rPr lang="en-ZA" dirty="0" err="1"/>
              <a:t>ngokubethelela</a:t>
            </a:r>
            <a:r>
              <a:rPr lang="en-ZA" dirty="0"/>
              <a:t> </a:t>
            </a:r>
            <a:r>
              <a:rPr lang="en-ZA" dirty="0" smtClean="0"/>
              <a:t>	</a:t>
            </a:r>
            <a:r>
              <a:rPr lang="en-ZA" dirty="0" err="1" smtClean="0"/>
              <a:t>isikhonkwane</a:t>
            </a:r>
            <a:r>
              <a:rPr lang="en-ZA" dirty="0" smtClean="0"/>
              <a:t> </a:t>
            </a:r>
            <a:r>
              <a:rPr lang="en-ZA" dirty="0" err="1"/>
              <a:t>emhlabathini</a:t>
            </a:r>
            <a:r>
              <a:rPr lang="en-ZA" dirty="0"/>
              <a:t>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96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u-ZA" sz="3600" b="1" dirty="0">
                <a:latin typeface="Arial" panose="020B0604020202020204" pitchFamily="34" charset="0"/>
                <a:cs typeface="Arial" panose="020B0604020202020204" pitchFamily="34" charset="0"/>
              </a:rPr>
              <a:t>Isisekelo sesakhiwo esiyindilinga - uguqasithandaze njengendlela yokucwaninga nokuhlaziya</a:t>
            </a:r>
            <a:endParaRPr lang="en-Z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dirty="0"/>
              <a:t>Ngokuqonda </a:t>
            </a:r>
            <a:r>
              <a:rPr lang="en-ZA" dirty="0" err="1"/>
              <a:t>isimo</a:t>
            </a:r>
            <a:r>
              <a:rPr lang="en-ZA" dirty="0"/>
              <a:t> </a:t>
            </a:r>
            <a:r>
              <a:rPr lang="en-ZA" dirty="0" err="1"/>
              <a:t>sokuphila</a:t>
            </a:r>
            <a:r>
              <a:rPr lang="en-ZA" dirty="0"/>
              <a:t> </a:t>
            </a:r>
            <a:r>
              <a:rPr lang="en-ZA" dirty="0" err="1"/>
              <a:t>Komuntu</a:t>
            </a:r>
            <a:r>
              <a:rPr lang="en-ZA" dirty="0"/>
              <a:t> – “</a:t>
            </a:r>
            <a:r>
              <a:rPr lang="en-ZA" dirty="0" err="1"/>
              <a:t>Omnyama</a:t>
            </a:r>
            <a:r>
              <a:rPr lang="en-ZA" dirty="0"/>
              <a:t>”;</a:t>
            </a:r>
          </a:p>
          <a:p>
            <a:r>
              <a:rPr lang="en-ZA" dirty="0" smtClean="0"/>
              <a:t>Uphawu </a:t>
            </a:r>
            <a:r>
              <a:rPr lang="en-ZA" dirty="0" err="1"/>
              <a:t>olukhombisa</a:t>
            </a:r>
            <a:r>
              <a:rPr lang="en-ZA" dirty="0"/>
              <a:t> </a:t>
            </a:r>
            <a:r>
              <a:rPr lang="en-ZA" dirty="0" err="1"/>
              <a:t>ukuhlanganiswa</a:t>
            </a:r>
            <a:r>
              <a:rPr lang="en-ZA" dirty="0"/>
              <a:t> </a:t>
            </a:r>
            <a:r>
              <a:rPr lang="en-ZA" dirty="0" err="1" smtClean="0"/>
              <a:t>kukaguqasithandaze</a:t>
            </a:r>
            <a:r>
              <a:rPr lang="en-ZA" dirty="0" smtClean="0"/>
              <a:t>/</a:t>
            </a:r>
            <a:r>
              <a:rPr lang="en-ZA" dirty="0" err="1" smtClean="0"/>
              <a:t>Isikokelo</a:t>
            </a:r>
            <a:r>
              <a:rPr lang="en-ZA" dirty="0" smtClean="0"/>
              <a:t> noma indilinga/ </a:t>
            </a:r>
            <a:r>
              <a:rPr lang="en-ZA" dirty="0"/>
              <a:t>‘</a:t>
            </a:r>
            <a:r>
              <a:rPr lang="en-ZA" dirty="0" err="1"/>
              <a:t>ronti</a:t>
            </a:r>
            <a:r>
              <a:rPr lang="en-ZA" dirty="0"/>
              <a:t>’ </a:t>
            </a:r>
            <a:r>
              <a:rPr lang="en-ZA" dirty="0" err="1" smtClean="0"/>
              <a:t>noxande</a:t>
            </a:r>
            <a:r>
              <a:rPr lang="en-ZA" dirty="0" smtClean="0"/>
              <a:t>;</a:t>
            </a:r>
          </a:p>
          <a:p>
            <a:r>
              <a:rPr lang="en-ZA" dirty="0" smtClean="0"/>
              <a:t>Isihlahla </a:t>
            </a:r>
            <a:r>
              <a:rPr lang="en-ZA" dirty="0" err="1" smtClean="0"/>
              <a:t>siwuphawu</a:t>
            </a:r>
            <a:r>
              <a:rPr lang="en-ZA" dirty="0" smtClean="0"/>
              <a:t> </a:t>
            </a:r>
            <a:r>
              <a:rPr lang="en-ZA" dirty="0" err="1" smtClean="0"/>
              <a:t>lomthetho</a:t>
            </a:r>
            <a:r>
              <a:rPr lang="en-ZA" dirty="0" smtClean="0"/>
              <a:t> </a:t>
            </a:r>
            <a:r>
              <a:rPr lang="en-ZA" dirty="0" err="1" smtClean="0"/>
              <a:t>wendalo</a:t>
            </a:r>
            <a:r>
              <a:rPr lang="en-ZA" dirty="0" smtClean="0"/>
              <a:t> </a:t>
            </a:r>
            <a:r>
              <a:rPr lang="en-ZA" dirty="0" err="1" smtClean="0"/>
              <a:t>futhi</a:t>
            </a:r>
            <a:r>
              <a:rPr lang="en-ZA" dirty="0" smtClean="0"/>
              <a:t> </a:t>
            </a:r>
            <a:r>
              <a:rPr lang="en-ZA" dirty="0" err="1" smtClean="0"/>
              <a:t>sichaza</a:t>
            </a:r>
            <a:r>
              <a:rPr lang="en-ZA" dirty="0" smtClean="0"/>
              <a:t> </a:t>
            </a:r>
            <a:r>
              <a:rPr lang="en-ZA" dirty="0" err="1" smtClean="0"/>
              <a:t>nempilo</a:t>
            </a:r>
            <a:r>
              <a:rPr lang="en-ZA" dirty="0" smtClean="0"/>
              <a:t> </a:t>
            </a:r>
            <a:r>
              <a:rPr lang="en-ZA" dirty="0" err="1" smtClean="0"/>
              <a:t>eqhubekayo</a:t>
            </a:r>
            <a:r>
              <a:rPr lang="en-ZA" dirty="0" smtClean="0"/>
              <a:t>, </a:t>
            </a:r>
            <a:r>
              <a:rPr lang="en-ZA" dirty="0" err="1" smtClean="0"/>
              <a:t>namandla</a:t>
            </a:r>
            <a:r>
              <a:rPr lang="en-ZA" dirty="0" smtClean="0"/>
              <a:t> </a:t>
            </a:r>
            <a:r>
              <a:rPr lang="en-ZA" dirty="0" err="1" smtClean="0"/>
              <a:t>njenge</a:t>
            </a:r>
            <a:r>
              <a:rPr lang="en-ZA" b="1" dirty="0" err="1" smtClean="0"/>
              <a:t>Nkosi</a:t>
            </a:r>
            <a:r>
              <a:rPr lang="en-ZA" dirty="0" err="1" smtClean="0"/>
              <a:t>-</a:t>
            </a:r>
            <a:r>
              <a:rPr lang="en-ZA" i="1" dirty="0" err="1" smtClean="0"/>
              <a:t>kazi</a:t>
            </a:r>
            <a:r>
              <a:rPr lang="en-ZA" i="1" dirty="0" smtClean="0"/>
              <a:t> </a:t>
            </a:r>
            <a:r>
              <a:rPr lang="en-ZA" dirty="0" err="1" smtClean="0"/>
              <a:t>kubantu</a:t>
            </a:r>
            <a:r>
              <a:rPr lang="en-ZA" dirty="0" smtClean="0"/>
              <a:t> </a:t>
            </a:r>
            <a:r>
              <a:rPr lang="en-ZA" dirty="0" err="1" smtClean="0"/>
              <a:t>emhlabeni</a:t>
            </a:r>
            <a:r>
              <a:rPr lang="en-ZA" i="1" dirty="0" smtClean="0"/>
              <a:t>, </a:t>
            </a:r>
            <a:r>
              <a:rPr lang="en-ZA" dirty="0" err="1" smtClean="0"/>
              <a:t>futhi</a:t>
            </a:r>
            <a:r>
              <a:rPr lang="en-ZA" dirty="0" smtClean="0"/>
              <a:t> </a:t>
            </a:r>
            <a:r>
              <a:rPr lang="en-ZA" dirty="0" err="1" smtClean="0"/>
              <a:t>uyimbubekazi</a:t>
            </a:r>
            <a:r>
              <a:rPr lang="en-ZA" dirty="0" smtClean="0"/>
              <a:t> – </a:t>
            </a:r>
            <a:r>
              <a:rPr lang="en-ZA" i="1" dirty="0" smtClean="0"/>
              <a:t>lioness </a:t>
            </a:r>
            <a:r>
              <a:rPr lang="en-ZA" dirty="0" err="1" smtClean="0"/>
              <a:t>ehlangene</a:t>
            </a:r>
            <a:r>
              <a:rPr lang="en-ZA" dirty="0" smtClean="0"/>
              <a:t> </a:t>
            </a:r>
            <a:r>
              <a:rPr lang="en-ZA" dirty="0" err="1" smtClean="0"/>
              <a:t>nomame</a:t>
            </a:r>
            <a:r>
              <a:rPr lang="en-ZA" dirty="0" smtClean="0"/>
              <a:t> </a:t>
            </a:r>
            <a:r>
              <a:rPr lang="en-ZA" dirty="0" err="1" smtClean="0"/>
              <a:t>womuntu</a:t>
            </a:r>
            <a:r>
              <a:rPr lang="en-ZA" dirty="0" smtClean="0"/>
              <a:t> </a:t>
            </a:r>
            <a:r>
              <a:rPr lang="en-ZA" dirty="0" err="1" smtClean="0"/>
              <a:t>omnyama</a:t>
            </a:r>
            <a:r>
              <a:rPr lang="en-ZA" dirty="0" smtClean="0"/>
              <a:t> - </a:t>
            </a:r>
            <a:r>
              <a:rPr lang="en-ZA" dirty="0" err="1" smtClean="0"/>
              <a:t>kuchaza</a:t>
            </a:r>
            <a:r>
              <a:rPr lang="en-ZA" dirty="0" smtClean="0"/>
              <a:t> </a:t>
            </a:r>
            <a:r>
              <a:rPr lang="en-ZA" dirty="0" err="1" smtClean="0"/>
              <a:t>ukuthi</a:t>
            </a:r>
            <a:r>
              <a:rPr lang="en-ZA" dirty="0" smtClean="0"/>
              <a:t> </a:t>
            </a:r>
            <a:r>
              <a:rPr lang="en-ZA" dirty="0" err="1" smtClean="0"/>
              <a:t>umame</a:t>
            </a:r>
            <a:r>
              <a:rPr lang="en-ZA" dirty="0" smtClean="0"/>
              <a:t> </a:t>
            </a:r>
            <a:r>
              <a:rPr lang="en-ZA" dirty="0" err="1" smtClean="0"/>
              <a:t>uyingxenye</a:t>
            </a:r>
            <a:r>
              <a:rPr lang="en-ZA" dirty="0" smtClean="0"/>
              <a:t> </a:t>
            </a:r>
            <a:r>
              <a:rPr lang="en-ZA" dirty="0" err="1" smtClean="0"/>
              <a:t>yokunika</a:t>
            </a:r>
            <a:r>
              <a:rPr lang="en-ZA" dirty="0" smtClean="0"/>
              <a:t> </a:t>
            </a:r>
            <a:r>
              <a:rPr lang="en-ZA" dirty="0" err="1"/>
              <a:t>i</a:t>
            </a:r>
            <a:r>
              <a:rPr lang="en-ZA" dirty="0" err="1" smtClean="0"/>
              <a:t>mpilo</a:t>
            </a:r>
            <a:r>
              <a:rPr lang="en-ZA" dirty="0"/>
              <a:t>.</a:t>
            </a:r>
          </a:p>
          <a:p>
            <a:pPr marL="0" indent="0">
              <a:buNone/>
            </a:pPr>
            <a:r>
              <a:rPr lang="en-ZA" dirty="0"/>
              <a:t/>
            </a:r>
            <a:br>
              <a:rPr lang="en-ZA" dirty="0"/>
            </a:b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953230"/>
            <a:ext cx="5181600" cy="440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8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>
                <a:latin typeface="Arial" panose="020B0604020202020204" pitchFamily="34" charset="0"/>
                <a:cs typeface="Arial" panose="020B0604020202020204" pitchFamily="34" charset="0"/>
              </a:rPr>
              <a:t>UKUDINGIDWA KWENDLU YENDILINGA UKUQASITHANDAZE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54937" y="2068987"/>
            <a:ext cx="3908146" cy="4351338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38065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Imele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isiqu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zesakhiwo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somuntu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ezimbili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njengobabesekuchaziwe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ngaphambilini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futhi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nophawu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lwesithathu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esingcwele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Hola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 Triad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Okungubaba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umama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kanye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nomntwana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en-US" i="1" dirty="0"/>
              <a:t>Isithathu esingcwele </a:t>
            </a:r>
            <a:r>
              <a:rPr lang="en-US" i="1" dirty="0" err="1" smtClean="0"/>
              <a:t>saseThebes</a:t>
            </a:r>
            <a:r>
              <a:rPr lang="en-US" i="1" dirty="0" smtClean="0"/>
              <a:t> -</a:t>
            </a:r>
            <a:r>
              <a:rPr lang="en-ZA" b="1" dirty="0" err="1" smtClean="0"/>
              <a:t>Wase</a:t>
            </a:r>
            <a:r>
              <a:rPr lang="en-ZA" dirty="0" smtClean="0"/>
              <a:t> noma</a:t>
            </a:r>
            <a:r>
              <a:rPr lang="en-ZA" b="1" dirty="0" smtClean="0"/>
              <a:t> </a:t>
            </a:r>
            <a:r>
              <a:rPr lang="en-ZA" b="1" dirty="0" err="1"/>
              <a:t>Wo’se</a:t>
            </a:r>
            <a:r>
              <a:rPr lang="en-ZA" dirty="0"/>
              <a:t> </a:t>
            </a:r>
            <a:r>
              <a:rPr lang="en-ZA" dirty="0" smtClean="0"/>
              <a:t>noma (</a:t>
            </a:r>
            <a:r>
              <a:rPr lang="en-ZA" dirty="0" err="1" smtClean="0"/>
              <a:t>ukusukela</a:t>
            </a:r>
            <a:r>
              <a:rPr lang="en-ZA" dirty="0" smtClean="0"/>
              <a:t> </a:t>
            </a:r>
            <a:r>
              <a:rPr lang="en-ZA" dirty="0" err="1" smtClean="0"/>
              <a:t>ngo</a:t>
            </a:r>
            <a:r>
              <a:rPr lang="en-ZA" dirty="0" smtClean="0"/>
              <a:t> </a:t>
            </a:r>
            <a:r>
              <a:rPr lang="en-ZA" i="1" dirty="0"/>
              <a:t>c.</a:t>
            </a:r>
            <a:r>
              <a:rPr lang="en-ZA" dirty="0"/>
              <a:t> 21st century </a:t>
            </a:r>
            <a:r>
              <a:rPr lang="en-ZA" cap="all" dirty="0" err="1"/>
              <a:t>bce</a:t>
            </a:r>
            <a:r>
              <a:rPr lang="en-ZA" dirty="0"/>
              <a:t>) </a:t>
            </a:r>
            <a:r>
              <a:rPr lang="en-ZA" b="1" dirty="0" err="1"/>
              <a:t>Nowe</a:t>
            </a:r>
            <a:r>
              <a:rPr lang="en-ZA" dirty="0"/>
              <a:t> </a:t>
            </a:r>
            <a:r>
              <a:rPr lang="en-ZA" dirty="0" smtClean="0"/>
              <a:t>noma</a:t>
            </a:r>
            <a:r>
              <a:rPr lang="en-ZA" b="1" dirty="0" smtClean="0"/>
              <a:t> </a:t>
            </a:r>
            <a:r>
              <a:rPr lang="en-ZA" b="1" dirty="0" err="1"/>
              <a:t>Nuwe</a:t>
            </a:r>
            <a:r>
              <a:rPr lang="en-ZA" b="1" dirty="0"/>
              <a:t> </a:t>
            </a:r>
            <a:r>
              <a:rPr lang="en-US" i="1" dirty="0" smtClean="0"/>
              <a:t>– </a:t>
            </a:r>
            <a:r>
              <a:rPr lang="en-US" i="1" dirty="0" err="1" smtClean="0"/>
              <a:t>esimele</a:t>
            </a:r>
            <a:r>
              <a:rPr lang="en-US" i="1" dirty="0" smtClean="0"/>
              <a:t> </a:t>
            </a:r>
            <a:r>
              <a:rPr lang="en-US" i="1" dirty="0" err="1" smtClean="0"/>
              <a:t>ubunye</a:t>
            </a:r>
            <a:r>
              <a:rPr lang="en-US" i="1" dirty="0"/>
              <a:t>: </a:t>
            </a:r>
            <a:r>
              <a:rPr lang="en-US" dirty="0" err="1" smtClean="0"/>
              <a:t>Mut</a:t>
            </a:r>
            <a:r>
              <a:rPr lang="en-US" dirty="0" smtClean="0"/>
              <a:t>/Nut</a:t>
            </a:r>
            <a:r>
              <a:rPr lang="en-US" i="1" dirty="0" smtClean="0"/>
              <a:t>- </a:t>
            </a:r>
            <a:r>
              <a:rPr lang="en-US" i="1" dirty="0" err="1" smtClean="0"/>
              <a:t>umama</a:t>
            </a:r>
            <a:r>
              <a:rPr lang="en-US" i="1" dirty="0" smtClean="0"/>
              <a:t>, </a:t>
            </a:r>
            <a:r>
              <a:rPr lang="en-US" dirty="0" err="1" smtClean="0"/>
              <a:t>Amun</a:t>
            </a:r>
            <a:r>
              <a:rPr lang="en-US" i="1" dirty="0" smtClean="0"/>
              <a:t> –</a:t>
            </a:r>
            <a:r>
              <a:rPr lang="en-US" i="1" dirty="0" err="1" smtClean="0"/>
              <a:t>ubaba</a:t>
            </a:r>
            <a:r>
              <a:rPr lang="en-US" i="1" dirty="0" smtClean="0"/>
              <a:t> </a:t>
            </a:r>
            <a:r>
              <a:rPr lang="en-US" dirty="0"/>
              <a:t>kanye </a:t>
            </a:r>
            <a:r>
              <a:rPr lang="en-US" i="1" dirty="0" err="1"/>
              <a:t>nengane</a:t>
            </a:r>
            <a:r>
              <a:rPr lang="en-US" dirty="0"/>
              <a:t>- </a:t>
            </a:r>
            <a:r>
              <a:rPr lang="en-US" dirty="0" err="1" smtClean="0"/>
              <a:t>Khonsu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LesiThathu</a:t>
            </a:r>
            <a:r>
              <a:rPr lang="en-US" dirty="0" smtClean="0"/>
              <a:t> </a:t>
            </a:r>
            <a:r>
              <a:rPr lang="en-US" dirty="0" err="1" smtClean="0"/>
              <a:t>sidunyiswe</a:t>
            </a:r>
            <a:r>
              <a:rPr lang="en-US" dirty="0" smtClean="0"/>
              <a:t> </a:t>
            </a:r>
            <a:r>
              <a:rPr lang="en-US" dirty="0" err="1" smtClean="0"/>
              <a:t>kakhulu</a:t>
            </a:r>
            <a:r>
              <a:rPr lang="en-US" dirty="0" smtClean="0"/>
              <a:t> ngo1500BC </a:t>
            </a:r>
            <a:r>
              <a:rPr lang="en-US" dirty="0" err="1" smtClean="0"/>
              <a:t>eThebes</a:t>
            </a:r>
            <a:r>
              <a:rPr lang="en-US" dirty="0" smtClean="0"/>
              <a:t> </a:t>
            </a:r>
            <a:r>
              <a:rPr lang="en-US" dirty="0" err="1" smtClean="0"/>
              <a:t>eyaziwa</a:t>
            </a:r>
            <a:r>
              <a:rPr lang="en-US" dirty="0" smtClean="0"/>
              <a:t> </a:t>
            </a:r>
            <a:r>
              <a:rPr lang="en-US" dirty="0" err="1" smtClean="0"/>
              <a:t>njengeldolobha</a:t>
            </a:r>
            <a:r>
              <a:rPr lang="en-US" dirty="0" smtClean="0"/>
              <a:t> </a:t>
            </a:r>
            <a:r>
              <a:rPr lang="en-US" dirty="0" err="1" smtClean="0"/>
              <a:t>lamasango</a:t>
            </a:r>
            <a:r>
              <a:rPr lang="en-US" dirty="0" smtClean="0"/>
              <a:t> angu-100 </a:t>
            </a:r>
            <a:r>
              <a:rPr lang="en-US" dirty="0" err="1" smtClean="0"/>
              <a:t>futhi</a:t>
            </a:r>
            <a:r>
              <a:rPr lang="en-US" dirty="0" smtClean="0"/>
              <a:t> </a:t>
            </a:r>
            <a:r>
              <a:rPr lang="en-US" dirty="0" err="1" smtClean="0"/>
              <a:t>nedolobha</a:t>
            </a:r>
            <a:r>
              <a:rPr lang="en-US" dirty="0" smtClean="0"/>
              <a:t> </a:t>
            </a:r>
            <a:r>
              <a:rPr lang="en-US" dirty="0" err="1" smtClean="0"/>
              <a:t>elisikhungo</a:t>
            </a:r>
            <a:r>
              <a:rPr lang="en-US" dirty="0" smtClean="0"/>
              <a:t> </a:t>
            </a:r>
            <a:r>
              <a:rPr lang="en-US" dirty="0" err="1" smtClean="0"/>
              <a:t>semfundo</a:t>
            </a:r>
            <a:r>
              <a:rPr lang="en-US" dirty="0" smtClean="0"/>
              <a:t> </a:t>
            </a:r>
            <a:r>
              <a:rPr lang="en-US" dirty="0" err="1" smtClean="0"/>
              <a:t>ephakeme</a:t>
            </a:r>
            <a:r>
              <a:rPr lang="en-US" dirty="0" smtClean="0"/>
              <a:t>, </a:t>
            </a:r>
            <a:r>
              <a:rPr lang="en-US" dirty="0" err="1" smtClean="0"/>
              <a:t>ilapho</a:t>
            </a:r>
            <a:r>
              <a:rPr lang="en-US" dirty="0" smtClean="0"/>
              <a:t> </a:t>
            </a:r>
            <a:r>
              <a:rPr lang="en-US" dirty="0" err="1" smtClean="0"/>
              <a:t>bekudunyiswa</a:t>
            </a:r>
            <a:r>
              <a:rPr lang="en-US" dirty="0" smtClean="0"/>
              <a:t> </a:t>
            </a:r>
            <a:r>
              <a:rPr lang="en-US" dirty="0" err="1" smtClean="0"/>
              <a:t>khona</a:t>
            </a:r>
            <a:r>
              <a:rPr lang="en-US" dirty="0" smtClean="0"/>
              <a:t> </a:t>
            </a:r>
            <a:r>
              <a:rPr lang="en-US" dirty="0" err="1" smtClean="0"/>
              <a:t>esigodini</a:t>
            </a:r>
            <a:r>
              <a:rPr lang="en-US" dirty="0" smtClean="0"/>
              <a:t> </a:t>
            </a:r>
            <a:r>
              <a:rPr lang="en-US" dirty="0" err="1" smtClean="0"/>
              <a:t>saseAsher</a:t>
            </a:r>
            <a:r>
              <a:rPr lang="en-US" dirty="0" smtClean="0"/>
              <a:t>/</a:t>
            </a:r>
            <a:r>
              <a:rPr lang="en-US" dirty="0" err="1" smtClean="0"/>
              <a:t>Ashrel</a:t>
            </a:r>
            <a:r>
              <a:rPr lang="en-US" dirty="0" smtClean="0"/>
              <a:t>. </a:t>
            </a:r>
            <a:r>
              <a:rPr lang="en-US" dirty="0" err="1" smtClean="0"/>
              <a:t>Ithempelini</a:t>
            </a:r>
            <a:r>
              <a:rPr lang="en-US" dirty="0" smtClean="0"/>
              <a:t> </a:t>
            </a:r>
            <a:r>
              <a:rPr lang="en-US" dirty="0" err="1" smtClean="0"/>
              <a:t>iHet-Mut</a:t>
            </a:r>
            <a:r>
              <a:rPr lang="en-US" dirty="0" smtClean="0"/>
              <a:t>, </a:t>
            </a:r>
            <a:r>
              <a:rPr lang="en-US" dirty="0" err="1" smtClean="0"/>
              <a:t>elingezansi</a:t>
            </a:r>
            <a:r>
              <a:rPr lang="en-US" dirty="0" smtClean="0"/>
              <a:t> </a:t>
            </a:r>
            <a:r>
              <a:rPr lang="en-US" dirty="0" err="1" smtClean="0"/>
              <a:t>kwethempele</a:t>
            </a:r>
            <a:r>
              <a:rPr lang="en-US" dirty="0" smtClean="0"/>
              <a:t> </a:t>
            </a:r>
            <a:r>
              <a:rPr lang="en-US" dirty="0" err="1" smtClean="0"/>
              <a:t>likaAmun</a:t>
            </a:r>
            <a:r>
              <a:rPr lang="en-US" i="1" dirty="0" smtClean="0"/>
              <a:t>- Ra.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5723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1467</TotalTime>
  <Words>1138</Words>
  <Application>Microsoft Office PowerPoint</Application>
  <PresentationFormat>Widescreen</PresentationFormat>
  <Paragraphs>111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Office Theme</vt:lpstr>
      <vt:lpstr>              Inkolelo yokuphila ungunaphakade e-Alkabulan [Afrika]: Umnyombo wesakhiwo sendilinga/iqhugwane/ uguqasithandaze   Dkt Ntokozo Mthembu Emnyangweni wezokufunda ngabantu, Esikhungweni semfundo ephakeme yaseNingizizumu neAfurukanu  mthemnc@unisa.ac.za </vt:lpstr>
      <vt:lpstr>OKUQUKETHWE</vt:lpstr>
      <vt:lpstr>ISINGENISO</vt:lpstr>
      <vt:lpstr>Uhlaka lokuhlaziya: Imfundo yaseKhushi</vt:lpstr>
      <vt:lpstr> Ukudingidwa kwendlu yendilinga ukuqasithandaze  Isisekelo sohlaka lwaseKhushi</vt:lpstr>
      <vt:lpstr>Isisekelo sesakhiwo esiyindilinga - uguqasithandaze njengendlela yokucwaninga nokuhlaziya</vt:lpstr>
      <vt:lpstr>Isisekelo sesakhiwo esiyindilinga - uguqasithandaze njengendlela yokucwaninga nokuhlaziya - kuyaqhubeka 2</vt:lpstr>
      <vt:lpstr>Isisekelo sesakhiwo esiyindilinga - uguqasithandaze njengendlela yokucwaninga nokuhlaziya</vt:lpstr>
      <vt:lpstr>UKUDINGIDWA KWENDLU YENDILINGA UKUQASITHANDAZE</vt:lpstr>
      <vt:lpstr> UKUDINGIDWA KWENDLU YENDILINGA UKUQASITHANDAZE  </vt:lpstr>
      <vt:lpstr> UKUDINGIDWA KWENDLU YENDILINGA UKUQASITHANDAZE – kuyaqhubeka 2 </vt:lpstr>
      <vt:lpstr>UKUDINGIDWA KWENDLU YENDILINGA UKUQASITHANDAZE – kuyaqhubeka 3a</vt:lpstr>
      <vt:lpstr>UKUDINGIDWA KWENDLU YENDILINGA UKUQASITHANDAZE – kuyaqhubeka 3b</vt:lpstr>
      <vt:lpstr> UKUDINGIDWA KWENDLU YENDILINGA UKUQASITHANDAZE – kuyaqhubeka 4</vt:lpstr>
      <vt:lpstr>ISIPHETHO</vt:lpstr>
      <vt:lpstr>Imisebeni esetshenzisiwe:</vt:lpstr>
      <vt:lpstr>NGIYABONGA.</vt:lpstr>
    </vt:vector>
  </TitlesOfParts>
  <Company>int.unisa.ac.za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Mthembu, Ntokozo Christopher</dc:creator>
  <cp:lastModifiedBy>Mthembu, Ntokozo Christopher</cp:lastModifiedBy>
  <cp:revision>181</cp:revision>
  <dcterms:created xsi:type="dcterms:W3CDTF">2018-07-16T11:50:44Z</dcterms:created>
  <dcterms:modified xsi:type="dcterms:W3CDTF">2018-08-06T12:04:38Z</dcterms:modified>
</cp:coreProperties>
</file>